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9" r:id="rId13"/>
    <p:sldId id="272" r:id="rId14"/>
    <p:sldId id="267" r:id="rId15"/>
    <p:sldId id="268" r:id="rId16"/>
    <p:sldId id="271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78161" units="1/cm"/>
          <inkml:channelProperty channel="Y" name="resolution" value="36.7347" units="1/cm"/>
          <inkml:channelProperty channel="T" name="resolution" value="1" units="1/dev"/>
        </inkml:channelProperties>
      </inkml:inkSource>
      <inkml:timestamp xml:id="ts0" timeString="2019-11-18T12:08:04.485"/>
    </inkml:context>
    <inkml:brush xml:id="br0">
      <inkml:brushProperty name="width" value="0.04667" units="cm"/>
      <inkml:brushProperty name="height" value="0.04667" units="cm"/>
      <inkml:brushProperty name="color" value="#FF0000"/>
      <inkml:brushProperty name="fitToCurve" value="1"/>
    </inkml:brush>
  </inkml:definitions>
  <inkml:traceGroup>
    <inkml:annotationXML>
      <emma:emma xmlns:emma="http://www.w3.org/2003/04/emma" version="1.0">
        <emma:interpretation id="{D143CF46-9C4E-4108-BBC5-B0DDFA98B991}" emma:medium="tactile" emma:mode="ink">
          <msink:context xmlns:msink="http://schemas.microsoft.com/ink/2010/main" type="writingRegion" rotatedBoundingBox="9778,10163 5893,10208 5873,8533 9758,8488"/>
        </emma:interpretation>
      </emma:emma>
    </inkml:annotationXML>
    <inkml:traceGroup>
      <inkml:annotationXML>
        <emma:emma xmlns:emma="http://www.w3.org/2003/04/emma" version="1.0">
          <emma:interpretation id="{BC20C51B-3074-4FD9-A5DE-4543BE53EBA2}" emma:medium="tactile" emma:mode="ink">
            <msink:context xmlns:msink="http://schemas.microsoft.com/ink/2010/main" type="paragraph" rotatedBoundingBox="9778,10163 5893,10208 5873,8533 9758,848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9295A58-2A24-4F7A-A0D1-40FBBB631BB7}" emma:medium="tactile" emma:mode="ink">
              <msink:context xmlns:msink="http://schemas.microsoft.com/ink/2010/main" type="line" rotatedBoundingBox="9778,10163 5893,10208 5873,8533 9758,8488"/>
            </emma:interpretation>
          </emma:emma>
        </inkml:annotationXML>
        <inkml:traceGroup>
          <inkml:annotationXML>
            <emma:emma xmlns:emma="http://www.w3.org/2003/04/emma" version="1.0">
              <emma:interpretation id="{25344845-5501-4042-A748-4DD7F0297217}" emma:medium="tactile" emma:mode="ink">
                <msink:context xmlns:msink="http://schemas.microsoft.com/ink/2010/main" type="inkWord" rotatedBoundingBox="9778,10163 5893,10208 5873,8533 9758,8488"/>
              </emma:interpretation>
              <emma:one-of disjunction-type="recognition" id="oneOf0">
                <emma:interpretation id="interp0" emma:lang="" emma:confidence="0">
                  <emma:literal>×</emma:literal>
                </emma:interpretation>
                <emma:interpretation id="interp1" emma:lang="" emma:confidence="0">
                  <emma:literal>교</emma:literal>
                </emma:interpretation>
                <emma:interpretation id="interp2" emma:lang="" emma:confidence="0">
                  <emma:literal>刁</emma:literal>
                </emma:interpretation>
                <emma:interpretation id="interp3" emma:lang="" emma:confidence="0">
                  <emma:literal>ㅋ</emma:literal>
                </emma:interpretation>
                <emma:interpretation id="interp4" emma:lang="" emma:confidence="0">
                  <emma:literal>㉠</emma:literal>
                </emma:interpretation>
              </emma:one-of>
            </emma:emma>
          </inkml:annotationXML>
          <inkml:trace contextRef="#ctx0" brushRef="#br0">1944 1649 0,'-23'0'62,"0"0"1,0 0-63,0 0 15,0 0-15,0 0 16,0 0-16,0 0 16,0 0-16,0 0 0,-1 0 15,1 0-15,0 0 0,0 0 16,0 0 0,0 0-16,0 0 31,0 0-31,0 0 15,0 0-15,0 0 16,-1 0-16,1 0 16,23-23-16,-23 23 0,0 0 15,0 0 1,0 0 15,0 0-15,23-24-16,-23 24 15,0 0-15,0 0 16,0 0-16,-1-23 16,1 23-1,0 0 1,0 0 0,0 0-1,0 0 1,0 0-1,0 0-15,0 0 0,0 0 16,0 0-16,-1-23 16,1 23-1,0 0 17,0 0-17,0 0 1,0 0-16,23-23 15,-23 23-15,0 0 16,0 0 0,0 0-16,23-23 15,-23 23 1,-1 0 15,1 0 0,0 0-15,0 0 0,0 0 15,0 0-31,0 0 0,23-23 16,-23 23-16,0 0 15,0 0 1,0 0-16,23-23 0,-24 23 15,1 0 1,0 0 0,0 0-1,0 0 17,0 0-17,0 0 1,0 0 62,0 0-78,23-23 16,-23 23-16,23-23 15,-23 23 1,-1 0-1,1 0 1,0 0 31,23-23-47,0 0 31,-23 23-31,0 0 31,23-24-31,-23 24 0,23-23 16,0 0 0,-23 23-1,23-23 1,0 0-16,0 0 16,-23 23-16,23-23 0,0 0 0,0 0 15,0 0-15,0 0 0,0-1 16,0 1-16,0 0 15,0 0-15,0 0 16,0 0-16,0 0 16,0 0-16,0 0 15,0 0 1,0 0 0,0-1-16,0 1 15,0 0 1,0 0-1,0 0 1,0 0 15,23 23-15,-23-23-16,0 0 47,0 0-47,0 0 15,23 23-15,-23-23 16,23-1-16,-23 1 31,0 0-15,0 0 15,0 0-31,23 23 16,-23-23-1,0 0 1,23 23 0,-23-23-16,0 0 15,0 0-15,23 23 0,-23-23 16,23 23-16,-23-24 0,0 1 16,24 23-16,-24-23 15,0 0-15,23 23 16,-23-23-16,23 0 15,-23 0-15,23 23 0,-23-23 16,23 23-16,-23-23 16,23 0-16,0 23 31,-23-23 0,0-1 0,23 24-31,0 0 16,0 0 0,0 0-1,1 0-15,-1 0 16,0 0-16,0 0 16,-23-23-16,23 23 15,0 0-15,0 0 16,0 0-1,0 0-15,0 0 0,-23-23 16,23 23-16,1 0 0,-1 0 0,0 0 16,0 0-16,0 0 0,0 0 15,0 0-15,0 0 0,0 0 16,0 0-16,0 0 0,1 0 16,-1 0-16,0 0 15,0 0 1,0 0-16,0 0 15,0 0-15,0 0 16,0 0-16,-23-23 0,23 23 0,0 0 16,1 0-16,-1 0 0,0 0 15,0 0-15,0 0 16,0 0-16,0 0 0,0 0 0,0 0 16,0 0-16,0 0 0,1 0 15,-1 0 1,0 0-16,0 0 31,0 0-15,0 0-16,0 0 0,0 0 15,0 0-15,0 0 0,0 0 0,1 0 16,-1 0-16,0 0 0,0 0 16,0 0-16,0 0 0,0 0 0,0 0 15,0 0-15,0 0 0,0 0 16,-23 23-16,24-23 0,-1 0 0,0 0 15,0 0-15,0 0 0,0 0 16,0 0-16,0 0 0,0 0 0,0 0 0,0 0 0,-23 23 16,24-23-16,-1 0 0,0 0 0,0 0 0,0 0 0,0 0 15,0 0-15,-23 23 0,23-23 0,0 0 0,0 0 16,0 0-16,1 0 16,-1 0-16,0 0 15,0 0-15,0 0 0,0 0 16,0 0-16,0 0 15,0 0-15,0 0 16,0 0-16,1 0 16,-1 0-1,0 0-15,0 0 16,0 0-16,0 0 0,0 0 16,0 0-16,-23 24 0,23-24 15,0 0-15,0 0 0,1 0 16,-1 0-16,0 0 0,0 0 0,0 0 15,0 0-15,0 0 0,0 0 16,0 0-16,-23 23 16,23-23-16,0 0 0,1 0 15,-1 0 1,0 0-16,0 0 16,0 0-16,-23 23 0,23-23 0,0 0 15,0 0-15,0 0 16,0 0-16,0 0 15,1 0-15,-1 0 0,-23 23 16,23-23-16,0 23 0,0-23 16,0 0-16,0 0 15,0 0 1,0 0-16,0 0 0,-23 23 16,23-23-16,1 0 15,-24 23 16,0 0 32,23-23-63,-23 23 16,23-23-16,-23 23 0,0 0 15,0 1-15,23-24 0,-23 23 16,0 0-16,0 0 15,23 0-15,-23 0 0,0 0 16,0 0-16,0 0 16,23-23-16,-23 23 0,0 0 0,0 1 15,0-1-15,0 0 16,0 0-16,0 0 16,23-23-16,-23 23 0,0 0 15,0 0-15,0 0 16,0 0-16,0 0 15,0 1-15,0-1 32,0 0-17,0 0 17,0 0-17,0 0-15,-23-23 16,23 23-16,0 0 15,0 0-15,-23-23 0,23 23 32,-23 0-17,23 1 1,-23-24-16,23 23 0,-23-23 16,23 23-16,-23-23 15,23 23-15,-24-23 0,24 23 16,0 0-16,-23-23 0,0 0 15,23 23-15,-23-23 0,23 23 16,-23-23-16,23 23 0,-23-23 16,23 23-16,-23-23 0,0 0 0,23 23 15,-23-23-15,23 24 0,-23-24 16,0 0-16,-1 0 16,24 23-16,-23-23 15,0 0 1,23 23-16,-23-23 15,0 0 1,23 23-16,-23-23 16,23 23-16,-23-23 15,0 0-15,0 0 16,0 0-16,0 0 16,23 23-16,-24-23 0,1 0 0,0 0 15,0 23-15,0-23 16,0 0-16,23 23 0,-23-23 15,0 0-15,0 0 16,0 0-16,0 0 16,-1 0-1,1 0 1,0 0-16,0 0 16,23 23-1,-23-23 16,0 0-15,0 0 0,0 0-16,0 0 15,0 0 17,0 0-17,-1 0 16,1 0-15,0 23 0,0-23-16,0 0 15,0 0 17,0 0-17,0 0 1,0 0 31,0 0-16,0 0-15,-1 0-1,1 0 1,23 23-1,-23-23 1,23 24 31,-23-24-31,0 0-16,0 0 15,0 0 1,0 0-1,23 23 1,-23-23 0,0 0 15,0 0-15,-1 0-1,1 0 16,23 23-15,-23-23-16,0 0 47,0 0-31,0 0 15,0 0-16,0 0 1,0 0 31,0 0 0,0 0-32,-1 0-15,1 0 16,0 0 0,0 0-16,0 0 15,0 0 126,0 0-141,0 0 16,0 0-16</inkml:trace>
        </inkml:traceGroup>
      </inkml:traceGroup>
    </inkml:traceGroup>
  </inkml:traceGroup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78161" units="1/cm"/>
          <inkml:channelProperty channel="Y" name="resolution" value="36.7347" units="1/cm"/>
          <inkml:channelProperty channel="T" name="resolution" value="1" units="1/dev"/>
        </inkml:channelProperties>
      </inkml:inkSource>
      <inkml:timestamp xml:id="ts0" timeString="2019-11-19T13:34:34.790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A5BA1E0E-0F90-491D-97AD-53F409A96B80}" emma:medium="tactile" emma:mode="ink">
          <msink:context xmlns:msink="http://schemas.microsoft.com/ink/2010/main" type="writingRegion" rotatedBoundingBox="8289,7989 8451,7989 8451,9236 8289,9236"/>
        </emma:interpretation>
      </emma:emma>
    </inkml:annotationXML>
    <inkml:traceGroup>
      <inkml:annotationXML>
        <emma:emma xmlns:emma="http://www.w3.org/2003/04/emma" version="1.0">
          <emma:interpretation id="{F13B40DB-E69F-48F6-9F47-8F5A41CC619F}" emma:medium="tactile" emma:mode="ink">
            <msink:context xmlns:msink="http://schemas.microsoft.com/ink/2010/main" type="paragraph" rotatedBoundingBox="8289,7989 8451,7989 8451,9236 8289,923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4BCF1F1-BEF9-4ACE-BF9E-2706F3E71C5C}" emma:medium="tactile" emma:mode="ink">
              <msink:context xmlns:msink="http://schemas.microsoft.com/ink/2010/main" type="line" rotatedBoundingBox="8289,7989 8451,7989 8451,9236 8289,9236"/>
            </emma:interpretation>
          </emma:emma>
        </inkml:annotationXML>
        <inkml:traceGroup>
          <inkml:annotationXML>
            <emma:emma xmlns:emma="http://www.w3.org/2003/04/emma" version="1.0">
              <emma:interpretation id="{95509F00-16FD-4BC6-B34F-1C0D1D4FC70E}" emma:medium="tactile" emma:mode="ink">
                <msink:context xmlns:msink="http://schemas.microsoft.com/ink/2010/main" type="inkWord" rotatedBoundingBox="8289,7989 8451,7989 8451,9236 8289,9236"/>
              </emma:interpretation>
              <emma:one-of disjunction-type="recognition" id="oneOf0">
                <emma:interpretation id="interp0" emma:lang="" emma:confidence="0">
                  <emma:literal>)</emma:literal>
                </emma:interpretation>
                <emma:interpretation id="interp1" emma:lang="" emma:confidence="0">
                  <emma:literal>〕</emma:literal>
                </emma:interpretation>
                <emma:interpretation id="interp2" emma:lang="" emma:confidence="0">
                  <emma:literal>}</emma:literal>
                </emma:interpretation>
                <emma:interpretation id="interp3" emma:lang="" emma:confidence="0">
                  <emma:literal>]</emma:literal>
                </emma:interpretation>
                <emma:interpretation id="interp4" emma:lang="" emma:confidence="0">
                  <emma:literal>'</emma:literal>
                </emma:interpretation>
              </emma:one-of>
            </emma:emma>
          </inkml:annotationXML>
          <inkml:trace contextRef="#ctx0" brushRef="#br0">46 0 0,'0'23'157,"0"0"-142,24-23-15,-24 23 0,0 0 16,0 1-16,23-24 0,-23 23 0,0 0 15,0 0-15,0 0 16,0 0-16,23-23 0,-23 23 0,0 0 16,23-23-16,-23 23 0,0 0 15,0 0-15,0 1 16,0-1-16,0 0 16,0 0-16,0 0 15,0 0 1,23-23-1,-23 23-15,0 0 0,0 0 16,0 0 0,0 0 15,0 1-15,0-1-1,0 0 1,0 0-1,0 0-15,0 0 16,0 0 0,0 0-16,0 0 15,0 0-15,0 0 16,0 1 0,0-1-16,0 0 15,0 0-15,0 0 16,0 0-1,0 0-15,0 0 16,-23 0 0,23 0-16,0 0 15,-23-23 1,23 24-16,0-1 16,0 0-1,0 0 16,-23-23-15,23 23 47,-23-23 499,-1 0-546,24 23-1,-23-23 1,0 0 62</inkml:trace>
        </inkml:traceGroup>
      </inkml:traceGroup>
    </inkml:traceGroup>
  </inkml:traceGroup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78161" units="1/cm"/>
          <inkml:channelProperty channel="Y" name="resolution" value="36.7347" units="1/cm"/>
          <inkml:channelProperty channel="T" name="resolution" value="1" units="1/dev"/>
        </inkml:channelProperties>
      </inkml:inkSource>
      <inkml:timestamp xml:id="ts0" timeString="2019-11-18T12:10:54.757"/>
    </inkml:context>
    <inkml:brush xml:id="br0">
      <inkml:brushProperty name="width" value="0.04667" units="cm"/>
      <inkml:brushProperty name="height" value="0.04667" units="cm"/>
      <inkml:brushProperty name="color" value="#FF0000"/>
      <inkml:brushProperty name="fitToCurve" value="1"/>
    </inkml:brush>
  </inkml:definitions>
  <inkml:traceGroup>
    <inkml:annotationXML>
      <emma:emma xmlns:emma="http://www.w3.org/2003/04/emma" version="1.0">
        <emma:interpretation id="{88D7755C-09DB-4AB7-8A14-D44811F82CB6}" emma:medium="tactile" emma:mode="ink">
          <msink:context xmlns:msink="http://schemas.microsoft.com/ink/2010/main" type="inkDrawing" rotatedBoundingBox="6998,8335 7675,9021 7210,9479 6533,8794" hotPoints="7068,8398 7630,9259 6730,8962" semanticType="enclosure" shapeName="Triangle"/>
        </emma:interpretation>
      </emma:emma>
    </inkml:annotationXML>
    <inkml:trace contextRef="#ctx0" brushRef="#br0">511 695 0,'-23'0'31,"0"0"-16,0 0 17,0 0 46,0 0-63,23-23 1,-23 23-16,23-23 0,-24 23 16,1 0 15,0 0-15,0 0-1,23-23 1,-23 23-16,0 0 15,0 0 1,0 0-16,0 0 16,0 0-1,0-23 1,-1 23-16,1 0 0,0 0 16,23-23-16,-23 23 15,0 0-15,23-23 125,0 0-94,0 0-15,0 0-16,0 0 0,0-1 16,0 1-16,0 0 15,0 0-15,0 0 0,0 0 16,0 0-16,0 0 0,23 23 0,-23-23 16,0 0-16,23 0 0,-23-1 15,0 1-15,23 23 0,-23-23 16,23 23-16,1-23 0,-24 0 0,23 23 15,-23-23-15,23 23 0,-23-23 16,23 23-16,0 0 0,-23-23 16,23 23-16,-23-23 15,23 23-15,0 0 32,0 0-32,0 0 62,0 0-46,-23 23 15,24-23 31,-24 23-62,23-23 16,-23 23-16,23-23 16,-23 23-16,0 0 0,23-23 0,-23 23 15,23-23-15,0 23 16,-23 0-16,23-23 16,-23 24-16,23-1 15,-23 0 1,23-23-16,-23 23 15,23-23-15,-23 23 0,23-23 16,-23 23-16,0 0 16,24-23-16,-24 23 0,0 0 15,23-23-15,-23 23 0,23-23 0,-23 23 16,23-23 0,-23 24-16,0-1 15,23-23 1,-23 23-16,0 0 15,23-23 1,-23 23 0,0 0-1,0 0 1,23-23-16,-23 23 16,0 0-1,23-23-15,-23 23 0,0 0 16,0 1-1,0-1 17,0 0-17,0 0-15,-23-23 16,0 0 62,0 0-47,0 0-15,0 0 0,0 0-1,0 0-15,-1 0 16,24-23 31,-23 23-47,0 0 15,0 0-15,0 0 16,23-23-16,-23 23 16,0 0-1,23-23 63,-23 23-46,0 0-17,0-24-15</inkml:trace>
  </inkml:traceGroup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78161" units="1/cm"/>
          <inkml:channelProperty channel="Y" name="resolution" value="36.7347" units="1/cm"/>
          <inkml:channelProperty channel="T" name="resolution" value="1" units="1/dev"/>
        </inkml:channelProperties>
      </inkml:inkSource>
      <inkml:timestamp xml:id="ts0" timeString="2019-11-18T12:19:47.401"/>
    </inkml:context>
    <inkml:brush xml:id="br0">
      <inkml:brushProperty name="width" value="0.04667" units="cm"/>
      <inkml:brushProperty name="height" value="0.04667" units="cm"/>
      <inkml:brushProperty name="color" value="#FF0000"/>
      <inkml:brushProperty name="fitToCurve" value="1"/>
    </inkml:brush>
  </inkml:definitions>
  <inkml:traceGroup>
    <inkml:annotationXML>
      <emma:emma xmlns:emma="http://www.w3.org/2003/04/emma" version="1.0">
        <emma:interpretation id="{71AAAD96-6E9B-4888-A656-2881785B79D7}" emma:medium="tactile" emma:mode="ink">
          <msink:context xmlns:msink="http://schemas.microsoft.com/ink/2010/main" type="writingRegion" rotatedBoundingBox="21520,9812 14524,9813 14523,7135 21519,7134"/>
        </emma:interpretation>
      </emma:emma>
    </inkml:annotationXML>
    <inkml:traceGroup>
      <inkml:annotationXML>
        <emma:emma xmlns:emma="http://www.w3.org/2003/04/emma" version="1.0">
          <emma:interpretation id="{03D1A8F4-EB2A-4E96-89D3-913B14F484E2}" emma:medium="tactile" emma:mode="ink">
            <msink:context xmlns:msink="http://schemas.microsoft.com/ink/2010/main" type="paragraph" rotatedBoundingBox="17509,9312 21527,9400 21517,9875 17499,9787" alignmentLevel="2"/>
          </emma:interpretation>
        </emma:emma>
      </inkml:annotationXML>
      <inkml:traceGroup>
        <inkml:annotationXML>
          <emma:emma xmlns:emma="http://www.w3.org/2003/04/emma" version="1.0">
            <emma:interpretation id="{1503627F-EC72-4E46-8E87-2BDA5A1A23C6}" emma:medium="tactile" emma:mode="ink">
              <msink:context xmlns:msink="http://schemas.microsoft.com/ink/2010/main" type="line" rotatedBoundingBox="17509,9312 21527,9400 21517,9875 17499,9787"/>
            </emma:interpretation>
          </emma:emma>
        </inkml:annotationXML>
        <inkml:traceGroup>
          <inkml:annotationXML>
            <emma:emma xmlns:emma="http://www.w3.org/2003/04/emma" version="1.0">
              <emma:interpretation id="{FD9642C9-ADB2-4FCE-9BBD-3992E550D879}" emma:medium="tactile" emma:mode="ink">
                <msink:context xmlns:msink="http://schemas.microsoft.com/ink/2010/main" type="inkWord" rotatedBoundingBox="17509,9312 21527,9400 21517,9875 17499,9787"/>
              </emma:interpretation>
            </emma:emma>
          </inkml:annotationXML>
          <inkml:trace contextRef="#ctx0" brushRef="#br0">115 466 0,'-23'0'344,"23"-23"-344,-23 23 0,0 0 15,0 0-15,0 0 63,23-23-48,0 0 142,0 0 15,0 0-157,0 0 32,0 0-16,23 23-15,0 0 46,-23-24-46,0 1 93,23 23-62,-23-23-15,23 23-1,-23-23-31,0 0 15,23 23 1,-23-23-16,23 23 63,-23-23-63,23 23 15,-23-23 1,0 0 62,23 23-62,-23-23 62,23 23-47,-23-23 31,23 23-62,-23-24 16,24 24-16,-1 0 31,0 0 1,0 0-17,-23-23 16,23 23-15,0 0 0,0 0 31,0 0-47,0 0 15,0 0 16,0 0-15,1 0 15,-1 0-31,0 0 16,0 0 15,0 0-15,0 0-1,0 0 1,0 0 47,0 0-48,0 0 1,-23 23 62,23-23-16,1 0-15,-1 0-31,-23 24-16,23-24 0,0 0 47,0 0 15,0 0-46,0 23 62,0-23-62,0 0 15,0 0 16,0 0-47,-23 23 15,24-23-15,-1 0 16,0 0 0,0 0-16,0 0 15,0 0 1,-23 23-16,23-23 16,0 0 15,0 0-16,0 0 32,0 0-31,1 0 15,-1 0-31,0 0 16,0 0 15,0 0-31,0 0 16,0 0-1,0 0-15,0 0 16,0 0 0,0 0-1,1 0 1,-1 0 15,0 0-31,0 0 31,0 0 32,0 0-32,0 0-15,0 0-1,0 0 1,0 0-16,0 0 16,1 0-1,-1 0 16,0 0-15,0 0 0,0 0-16,0 0 15,0 0 1,0 0 0,0 0-1,0 0 1,0 0-1,1 0 1,-1 0-16,0 0 16,0 0-1,0 0 1,0 0-16,0 0 16,0 0-16,0 0 15,0 0-15,0 0 16,1 0-1,-1 0 1,0 0-16,0 0 16,-23 23-16,23-23 0,0 0 15,0 0-15,0 0 16,0 0 0,0 0-1,0 0-15,1 0 16,-1 0-16,0 0 15,0 0-15,0 0 0,0 0 16,0 0-16,0 0 16,0 0-16,0 0 15,0 0 1,1 0 0,-1 0-16,0 0 15,0 0-15,0 0 16,0 0-16,0 0 15,0 0-15,0 0 32,0 0-17,0 0 1,1 0 15,-1 0-15,0 0 46,0 0-46,0 0 0,0 0-1,0 0 1,0 0 15,0 0-15,0 0 15,0 0-31,1 0 31,-1 0-15,0 0-1,0 0 1,0 0-16,0 0 16,0 0-1,0 0 1,0 0 0,0 0-1,0 0-15,1 0 16,-1 0-16,0 0 15,0 0 1,0 0-16,0 0 16,0 0-16,0 0 15,0 0 1,0 0 0,0 0-16,1 0 15,-1 0 1,0 0-16,0 0 15,-23 23-15,23-23 16,0 0 31,0 0 31,-23 23 31,23-23-109,-23 23 157,23-23-48,-23 23-46,0 0 15,0 0-78,23-23 15,-23 24 1,0-1 46,0 0-30,0 0-17,0 0 17,0 0 14,-23-23-46,0 0 94,23 23-63,-23-23 1,23 23-32,-23-23 15,0 0 17,0 0 14,0 23-14,0-23-17,0 0 63,-1 0-62,1 0 93,0 0-62,0 0-31,0 0 62,0 0-62,0 0-1,0 0 32,0 0-16,0 0 1,0 0-32,-1 0 47,1 0-1,0 0 1,0 0-31,0 0 0,0 0 30,0 0 17,0 0-63,0 0 31,0 0 0,0 0-15,-1 0 15,1 0-15,0 0 0,0 0-1,0 0 1,0 0-16,0 0 15,0 0 17,0 0-32,0 0 15,0 0 1,-1 0 0,1 0-1,0 0 1,0 0 15,0 0-15,0 0 62,0 0-47,0 0-15,0 0 31,0 0-16,0 0 47,-1 0-47,1 0-15,0 0 15,0 0 0,0 0 16,0 0 234,0 0-249,0 0 61,0 0-77,0 0 203,0 0-188,-1 0-15,24-23 15,-23 23-31,0 0 31,0 0 0,0 0 63,0 0-63,0 0 79,0 0-79,0 0 219,0 0 63,0 0-298,-1 0 1,24-23-16,-23 23 94,0 0-79,0 0 16,0 0 1,0 0-17,0 0 1,0 0 0,0 0-1,0 0 16,0 0-15,23-23-16,-24 23 16,1 0 15,0 0 63,0 0-79,0 0 1,0 0 46,0 0-30,0 0 15,0 0-1,0 0-14,0 0 124,-1 0 235,1 0-376,0 0 141,0 0 16,0 0-109,0 0-48,0 0 64,0 0-33,0 0 314,0 0-345,0 0 1,-1 0 0,1 0 46,0 0-46,0 0 124,0 0-46,0 0-63,0 0 79,0 0-63,0 0-16,0 0 110,0 0-126,-1 0 1,1 0 31,0 0-32,0 0 1,0 0 15,0 0 0,0 0 1,0 0-1,0 0-15,0 0-1,0 0 1,-1 0-1,1 0 17,0 0-17,0 0 17,0 0-17,23-23 1,-23 23-1,0 0 32,0 0-31,0 0 0,0 0 15,0 0-16,-1 0 17,1 0 77,0 0-78,0 0 47,0 0 1,0 0-17,0 0-31,0 0 47,0 0-62,0 0 47,0 0-17,-1 0 17,1 0 62,0 0 62,0 0-30,0 0-64,0 0-77,0 0 140,0 0-46,0 0-95,23 23-15,-23-23 0,0 0 32,-1 0 249,1 0-250,0 0 78,0 0 266,0 0-359,0 0-16,0 0 94,23 23-94,-23-23 78,0 0 94</inkml:trace>
        </inkml:traceGroup>
      </inkml:traceGroup>
    </inkml:traceGroup>
    <inkml:traceGroup>
      <inkml:annotationXML>
        <emma:emma xmlns:emma="http://www.w3.org/2003/04/emma" version="1.0">
          <emma:interpretation id="{00DA1248-C495-45D5-9B3F-38B38A17E123}" emma:medium="tactile" emma:mode="ink">
            <msink:context xmlns:msink="http://schemas.microsoft.com/ink/2010/main" type="paragraph" rotatedBoundingBox="14524,7135 20250,7135 20250,8359 14524,835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D84AA78-F6AB-4ED5-976A-2386C9048C31}" emma:medium="tactile" emma:mode="ink">
              <msink:context xmlns:msink="http://schemas.microsoft.com/ink/2010/main" type="inkBullet" rotatedBoundingBox="20250,8358 14524,8359 14523,7135 20249,7134"/>
            </emma:interpretation>
            <emma:one-of disjunction-type="recognition" id="oneOf0">
              <emma:interpretation id="interp0" emma:lang="" emma:confidence="0">
                <emma:literal>↳</emma:literal>
              </emma:interpretation>
            </emma:one-of>
          </emma:emma>
        </inkml:annotationXML>
        <inkml:trace contextRef="#ctx0" brushRef="#br0" timeOffset="10089.275">-1802-989 0,'-23'0'125,"0"0"-109,0 0-16,0 0 15,0 0-15,0 0 0,23-23 0,-23 23 16,0 0-16,0 0 0,0 0 0,-1 0 0,24-23 0,-23 23 0,0 0 16,0 0-16,0 0 0,0 0 0,0 0 0,0 0 15,23-23-15,-23 23 0,0 0 0,0 0 16,-1 0-16,1 0 0,0 0 31,23-23-15,-23 23-16,0 0 0,23-23 15,-23 23-15,0 0 0,0 0 16,0 0-16,23-23 0,-23 23 16,0 0-16,-1 0 31,24-23-16,-23 23-15,0 0 16,23-23-16,-23 23 16,0-23-16,0 23 0,0 0 15,23-23-15,-23 23 16,0 0 0,23-24-16,-23 24 0,0 0 15,23-23-15,0 0 47,0 0 31,-24 23-78,24-23 16,-23 23-16,23-23 0,-23 0 15,23 0-15,0 0 16,-23 23-16,23-23 16,0 0-16,-23 23 15,23-24-15,0 1 16,0 0 0,-23 23-16,23-23 15,0 0 16,-23 23-15,23-23-16,-23 23 0,23-23 16,0 0 15,0 0-15,0 0-1,0 0 16,0-1-15,0 1 0,0 0-1,0 0 1,0 0 0,0 0-1,23 23-15,-23-23 16,23 23-16,-23-23 15,23 23-15,-23-23 16,23 23-16,-23-23 16,23 23-16,0 0 0,-23-23 15,23 23-15,1 0 16,-24-24-16,23 24 16,-23-23-16,23 23 0,0 0 0,-23-23 15,23 23-15,-23-23 16,23 23-16,0 0 15,0 0-15,-23-23 16,23 23-16,0 0 16,0 0-16,1 0 15,-1 0-15,0-23 16,0 23 0,-23-23-16,23 23 15,0 0 16,0 0-15,0 0-16,0 0 16,0 0-16,0 0 15,1 0-15,-1 0 0,0 0 16,0 0-16,0 0 0,0 0 0,0 0 16,0 0-16,0 0 0,0 0 15,-23-23-15,23 23 0,1 0 0,-1 0 16,0 0-16,0 0 0,0 0 15,0 0-15,0 0 0,0 0 16,0 0-16,0 0 0,0 0 0,-23-23 16,24 23-16,-1 0 0,0 0 0,0 0 15,0 0-15,0 0 0,0 0 0,0 0 16,0 0-16,0 0 0,0 0 0,1 0 16,-1 0-16,0 0 0,0 0 0,0 0 0,0 0 15,0 0-15,0 0 0,0 0 0,0 0 0,0 0 16,1 0-16,-1 0 0,0 0 0,0 0 15,0 0-15,0 0 0,0 0 0,0 0 0,0 0 16,0 0-16,0 0 0,1 0 0,-1 0 0,0 0 16,0 0-16,0 0 0,0 0 0,0 0 15,0 0-15,0 0 0,0 0 0,0 0 16,1 0-16,-1 0 0,0 0 16,0 0-16,0 0 0,0 0 15,0 0-15,0 0 16,0 0-16,0 0 0,0 0 15,1 0-15,-1 0 0,0 0 0,0 0 16,0 0-16,0 0 0,0 0 0,0 0 16,0 0-16,-23 23 0,23-23 0,0 0 0,1 0 15,-1 0-15,0 0 0,0 0 0,0 0 0,0 0 16,0 0-16,0 23 0,0-23 0,0 0 0,24 0 16,-47 23-16,23-23 0,0 0 0,0 0 0,0 0 0,0 0 0,0 0 15,0 0-15,0 0 0,0 0 0,0 0 16,1 0-16,-1 0 0,0 0 0,0 0 0,0 0 15,0 0-15,0 0 0,0 0 0,0 0 16,-23 23-16,23-23 0,0 0 0,1 0 0,-1 0 0,0 0 0,0 0 16,0 0-16,0 0 0,0 0 0,0 0 0,0 0 0,0 0 0,0 0 15,1 0-15,-24 23 0,23-23 0,0 0 0,0 0 0,0 0 0,0 0 0,0 0 16,0 0-16,0 0 0,-23 23 0,23-23 0,0 0 0,1 0 0,-1 0 16,0 0-16,0 0 0,0 0 0,-23 23 0,23-23 15,0 0-15,0 0 0,0 0 0,0 0 16,0 0-16,1 0 0,-1 0 0,0 0 15,0 0-15,0 0 0,0 0 0,0 0 16,0 0-16,-23 23 0,23-23 0,0 0 0,0 0 16,1 0-16,-1 0 0,0 0 15,0 0 1,-23 24-16,23-24 0,0 0 16,0 0-16,-23 23 15,23-23-15,0 0 0,0 0 0,0 0 16,1 0-16,-1 23 0,0-23 15,0 0-15,0 0 0,0 0 16,0 0-16,-23 23 0,23-23 0,0 0 0,0 0 16,0 0-16,-23 23 0,24-23 0,-1 0 0,0 23 15,0-23-15,0 0 0,0 23 0,0-23 16,0 0-16,0 23 0,0-23 0,0 0 0,1 0 0,-1 23 16,0-23-16,0 0 0,0 23 0,0-23 0,-23 23 0,23-23 0,0 0 15,0 0-15,0 0 0,0 0 16,-23 24-16,24-24 0,-1 0 0,0 0 15,-23 23-15,23-23 16,0 0-16,0 0 47,0 0-47,-23 23 16,23-23-16,0 0 15,-23 23-15,23-23 31,-23 23 1,0 0 46,0 0-16,0 0-62,0 0 16,0 0-16,-23-23 16,23 23-16,0 1 15,-23-24-15,23 23 0,-23-23 16,0 0-16,23 23 15,-23-23-15,23 23 0,-23-23 16,0 0-16,23 23 16,-23-23-16,0 0 0,23 23 0,-24-23 0,1 0 15,0 0-15,0 0 0,23 23 0,-23-23 16,0 0-16,0 0 0,0 0 0,0 0 16,0 0-16,23 23 0,-23-23 15,-1 0-15,1 0 0,0 0 16,23 23-16,-23-23 0,0 0 0,0 0 15,0 0-15,0 0 0,0 0 0,23 23 0,-23-23 16,0 0-16,-1 0 0,1 0 0,0 0 0,0 0 16,0 0-16,0 0 0,0 0 0,0 0 0,0 0 15,0 0-15,0 0 0,-1 0 0,1 0 16,0 0-16,0 0 0,0 0 16,0 0-16,0 0 0,0 0 15,23 23-15,-23-23 0,0 0 0,0 0 16,-1 0-16,1 0 0,0 0 0,0 0 15,0 0-15,0 0 0,0 0 0,0 0 0,0 0 0,0 0 16,23 24-16,-23-24 0,-1 0 0,1 0 0,0 0 0,0 0 0,0 0 16,0 0-16,0 0 0,0 0 0,0 0 0,0 0 15,0 0-15,-1 23 0,1-23 0,0 0 16,0 23-16,0-23 0,0 0 16,0 0-16,0 0 0,23 23 15,-23-23-15,0 0 0,0 0 0,-1 0 16,1 0-16,0 0 0,0 0 15,0 0-15,0 0 0,0 0 0,23 23 16,-23-23-16,0 0 0,0 0 0,0 0 16,-1 0-16,1 0 0,0 0 15,0 0-15,0 0 16,23 23-16,-23-23 0,0 0 0,0 0 0,0 0 16,0 0-16,0 0 0,-1 0 0,1 0 15,0 0-15,0 0 0,0 0 0,0 0 16,0 0-16,23 23 0,-23-23 0,0 0 15,0 0-15,0 0 16,-1 0-16,1 0 0,0 0 16,0 0-16,0 0 0,0 0 0,0 0 15,0 0-15,0 0 0,0 0 16,0 0-16,-1 0 0,1 0 0,0 0 0,0 0 16,0 0-16,0 0 0,0 0 0,0 0 0,0 0 15,0 0-15,0 0 0,-1 0 0,1 0 16,0 0-16,0 0 0,0 0 0,0 0 15,0 0-15,0 0 0,0 0 0,0 0 16,0 0-16,-1 0 0,1 0 16,0 0-16,0 0 0,0 0 15,0 0-15,0 0 16,0 0-16,0 0 0,0 0 16,0 0-16,-1 0 15,1 0-15,0 0 16,0 0-1,0 0 1,0 0-16,0 0 0,0 0 16,0 0-16,0 0 15,0 0-15,-1 0 16,1 0 0,0 0-1,0 0-15,0 0 0,0 0 16,0 0-16,23 23 15,-23-23-15,0 0 0,0 0 16,0 0 0,-1 0-16,1 0 15,0 0 1,23 23 15,-23-23-31,0 0 0,0 0 16,0 0-1,23 23-15,-23-23 16,0 0 0,0 0-1,23 23 1,-23-23-16,-1 0 16,1 0-1,0 0 16,0 0 63,0 0-78,23 24-16,-23-24 78,0 0-62,0 0-16</inkml:trace>
      </inkml:traceGroup>
    </inkml:traceGroup>
  </inkml:traceGroup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78161" units="1/cm"/>
          <inkml:channelProperty channel="Y" name="resolution" value="36.7347" units="1/cm"/>
          <inkml:channelProperty channel="T" name="resolution" value="1" units="1/dev"/>
        </inkml:channelProperties>
      </inkml:inkSource>
      <inkml:timestamp xml:id="ts0" timeString="2019-11-18T12:54:36.448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198520C1-8505-4981-9929-0FD35EBBAC64}" emma:medium="tactile" emma:mode="ink">
          <msink:context xmlns:msink="http://schemas.microsoft.com/ink/2010/main" type="writingRegion" rotatedBoundingBox="4156,14501 4271,14501 4271,15170 4156,15170"/>
        </emma:interpretation>
      </emma:emma>
    </inkml:annotationXML>
    <inkml:traceGroup>
      <inkml:annotationXML>
        <emma:emma xmlns:emma="http://www.w3.org/2003/04/emma" version="1.0">
          <emma:interpretation id="{0C09AE7C-BF1F-4938-B553-0FBAB753AD55}" emma:medium="tactile" emma:mode="ink">
            <msink:context xmlns:msink="http://schemas.microsoft.com/ink/2010/main" type="paragraph" rotatedBoundingBox="4156,14501 4271,14501 4271,15170 4156,1517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CD4B022-30BA-4B32-B693-9DAFD0F9E8D7}" emma:medium="tactile" emma:mode="ink">
              <msink:context xmlns:msink="http://schemas.microsoft.com/ink/2010/main" type="line" rotatedBoundingBox="4156,14501 4271,14501 4271,15170 4156,15170"/>
            </emma:interpretation>
          </emma:emma>
        </inkml:annotationXML>
        <inkml:traceGroup>
          <inkml:annotationXML>
            <emma:emma xmlns:emma="http://www.w3.org/2003/04/emma" version="1.0">
              <emma:interpretation id="{57C7D1E0-95BB-4401-AE5D-61D787CF4A33}" emma:medium="tactile" emma:mode="ink">
                <msink:context xmlns:msink="http://schemas.microsoft.com/ink/2010/main" type="inkWord" rotatedBoundingBox="4156,14501 4271,14501 4271,15170 4156,15170"/>
              </emma:interpretation>
              <emma:one-of disjunction-type="recognition" id="oneOf0">
                <emma:interpretation id="interp0" emma:lang="" emma:confidence="0">
                  <emma:literal>)</emma:literal>
                </emma:interpretation>
                <emma:interpretation id="interp1" emma:lang="" emma:confidence="0">
                  <emma:literal>1</emma:literal>
                </emma:interpretation>
                <emma:interpretation id="interp2" emma:lang="" emma:confidence="0">
                  <emma:literal>l</emma:literal>
                </emma:interpretation>
                <emma:interpretation id="interp3" emma:lang="" emma:confidence="0">
                  <emma:literal>Ⅰ</emma:literal>
                </emma:interpretation>
                <emma:interpretation id="interp4" emma:lang="" emma:confidence="0">
                  <emma:literal>〉</emma:literal>
                </emma:interpretation>
              </emma:one-of>
            </emma:emma>
          </inkml:annotationXML>
          <inkml:trace contextRef="#ctx0" brushRef="#br0">0 0 0,'23'0'15,"0"0"126,-23 23-125,23-23-16,-23 23 31,0 0-31,0 0 16,23-23-16,-23 23 0,0 0 15,0 0-15,23 0 16,-23 1-1,0-1 32,0 0-47,0 0 16,0 0-16,0 0 16,0 0-16,0 0 15,0 0 16,0 0-15,0 0-16,0 1 16,0-1-1,0 0 1,0 0 0,0 0-1,0 0 1,0 0-1,0 0-15,0 0 47,0 0 16</inkml:trace>
        </inkml:traceGroup>
      </inkml:traceGroup>
    </inkml:traceGroup>
  </inkml:traceGroup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78161" units="1/cm"/>
          <inkml:channelProperty channel="Y" name="resolution" value="36.7347" units="1/cm"/>
          <inkml:channelProperty channel="T" name="resolution" value="1" units="1/dev"/>
        </inkml:channelProperties>
      </inkml:inkSource>
      <inkml:timestamp xml:id="ts0" timeString="2019-11-18T12:55:09.320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E922F671-1AEE-4907-8E3A-AD164085B394}" emma:medium="tactile" emma:mode="ink">
          <msink:context xmlns:msink="http://schemas.microsoft.com/ink/2010/main" type="writingRegion" rotatedBoundingBox="18195,6234 18888,6234 18888,7042 18195,7042"/>
        </emma:interpretation>
      </emma:emma>
    </inkml:annotationXML>
    <inkml:traceGroup>
      <inkml:annotationXML>
        <emma:emma xmlns:emma="http://www.w3.org/2003/04/emma" version="1.0">
          <emma:interpretation id="{AC7DB89D-1366-4CCC-8BE2-7142DC079AB2}" emma:medium="tactile" emma:mode="ink">
            <msink:context xmlns:msink="http://schemas.microsoft.com/ink/2010/main" type="paragraph" rotatedBoundingBox="18195,6234 18888,6234 18888,7042 18195,704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48F98EF-686E-41A0-9A89-D682AF607F48}" emma:medium="tactile" emma:mode="ink">
              <msink:context xmlns:msink="http://schemas.microsoft.com/ink/2010/main" type="line" rotatedBoundingBox="18195,6234 18888,6234 18888,7042 18195,7042"/>
            </emma:interpretation>
          </emma:emma>
        </inkml:annotationXML>
        <inkml:traceGroup>
          <inkml:annotationXML>
            <emma:emma xmlns:emma="http://www.w3.org/2003/04/emma" version="1.0">
              <emma:interpretation id="{927CAF52-C3B3-46BF-99D5-C87AAA6170A8}" emma:medium="tactile" emma:mode="ink">
                <msink:context xmlns:msink="http://schemas.microsoft.com/ink/2010/main" type="inkWord" rotatedBoundingBox="18195,6234 18888,6234 18888,7042 18195,7042"/>
              </emma:interpretation>
              <emma:one-of disjunction-type="recognition" id="oneOf0">
                <emma:interpretation id="interp0" emma:lang="" emma:confidence="0">
                  <emma:literal>2</emma:literal>
                </emma:interpretation>
                <emma:interpretation id="interp1" emma:lang="" emma:confidence="0">
                  <emma:literal>그</emma:literal>
                </emma:interpretation>
                <emma:interpretation id="interp2" emma:lang="" emma:confidence="0">
                  <emma:literal>조</emma:literal>
                </emma:interpretation>
                <emma:interpretation id="interp3" emma:lang="" emma:confidence="0">
                  <emma:literal>끄</emma:literal>
                </emma:interpretation>
                <emma:interpretation id="interp4" emma:lang="" emma:confidence="0">
                  <emma:literal>Z</emma:literal>
                </emma:interpretation>
              </emma:one-of>
            </emma:emma>
          </inkml:annotationXML>
          <inkml:trace contextRef="#ctx0" brushRef="#br0">54 0 0,'24'0'609,"-24"23"-593,23-23-16,0 0 31,-23 23-15,23-23-16,0 0 0,0 0 16,-23 23-16,23-23 0,0 0 0,0 0 15,-23 24-15,23-24 0,-23 23 0,23-23 0,1 0 16,-1 0-16,-23 23 0,23-23 0,0 0 0,-23 23 0,23-23 15,0 23-15,0-23 0,-23 23 16,23-23-16,-23 23 16,0 0 62,0 0-78,23-23 15,-23 23-15,0 0 0,0 1 16,0-1-16,0 0 16,0 0-16,0 0 15,0 0-15,0 0 16,0 0-16,-23-23 0,23 23 0,-23-23 0,23 23 16,-23-23-16,23 23 0,0 1 0,-23-24 0,23 23 15,-23-23-15,0 23 16,0-23-16,23 23 0,-23-23 15,23 23-15,-24-23 0,1 0 16,23 23-16,-23-23 0,0 0 0,23 23 16,-23-23-16,0 0 0,0 0 15,0 0-15,23 23 0,-23-23 16,23 23-16,-23-23 0,0 0 16,-1 0-1,24 23-15,-23-23 16,0 0 93,46 0 79,0 0-188,1 0 15,-1 0-15,0 0 16,0 0 0,0 0-16,0 0 31,0 0-16,0 0 1,0 0 0,0 0-16,0 0 15,1 0 1,-1 0 0,0 0 30,0 0-30,0 0 0,0 0-16,0 0 15,0 0-15,0 0 16,0 0 15,0 0-15,1 0 15,-1 0 0,0 0-15,0 0 0,-23-23 46,23 23-46,0 0 31,-23-23 31</inkml:trace>
        </inkml:traceGroup>
      </inkml:traceGroup>
    </inkml:traceGroup>
  </inkml:traceGroup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78161" units="1/cm"/>
          <inkml:channelProperty channel="Y" name="resolution" value="36.7347" units="1/cm"/>
          <inkml:channelProperty channel="T" name="resolution" value="1" units="1/dev"/>
        </inkml:channelProperties>
      </inkml:inkSource>
      <inkml:timestamp xml:id="ts0" timeString="2019-11-19T13:22:05.783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AA2DC613-2D12-435B-9AD9-119665A13CCC}" emma:medium="tactile" emma:mode="ink">
          <msink:context xmlns:msink="http://schemas.microsoft.com/ink/2010/main" type="writingRegion" rotatedBoundingBox="26617,8009 27265,8009 27265,9123 26617,9123"/>
        </emma:interpretation>
      </emma:emma>
    </inkml:annotationXML>
    <inkml:traceGroup>
      <inkml:annotationXML>
        <emma:emma xmlns:emma="http://www.w3.org/2003/04/emma" version="1.0">
          <emma:interpretation id="{B7C7E82D-9221-4452-8498-83AFD4238DA8}" emma:medium="tactile" emma:mode="ink">
            <msink:context xmlns:msink="http://schemas.microsoft.com/ink/2010/main" type="paragraph" rotatedBoundingBox="26617,8009 27265,8009 27265,9123 26617,912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9FA4BBD-B23F-40D1-9E9A-8137D24FFABE}" emma:medium="tactile" emma:mode="ink">
              <msink:context xmlns:msink="http://schemas.microsoft.com/ink/2010/main" type="line" rotatedBoundingBox="26617,8009 27265,8009 27265,9123 26617,9123"/>
            </emma:interpretation>
          </emma:emma>
        </inkml:annotationXML>
        <inkml:traceGroup>
          <inkml:annotationXML>
            <emma:emma xmlns:emma="http://www.w3.org/2003/04/emma" version="1.0">
              <emma:interpretation id="{FE5EED73-7DB4-4081-9AB0-34DC2BD86C85}" emma:medium="tactile" emma:mode="ink">
                <msink:context xmlns:msink="http://schemas.microsoft.com/ink/2010/main" type="inkWord" rotatedBoundingBox="26617,8009 27265,8009 27265,9123 26617,9123"/>
              </emma:interpretation>
              <emma:one-of disjunction-type="recognition" id="oneOf0">
                <emma:interpretation id="interp0" emma:lang="" emma:confidence="0">
                  <emma:literal>)</emma:literal>
                </emma:interpretation>
                <emma:interpretation id="interp1" emma:lang="" emma:confidence="0">
                  <emma:literal>J</emma:literal>
                </emma:interpretation>
                <emma:interpretation id="interp2" emma:lang="" emma:confidence="0">
                  <emma:literal>}</emma:literal>
                </emma:interpretation>
                <emma:interpretation id="interp3" emma:lang="" emma:confidence="0">
                  <emma:literal>]</emma:literal>
                </emma:interpretation>
                <emma:interpretation id="interp4" emma:lang="" emma:confidence="0">
                  <emma:literal>3</emma:literal>
                </emma:interpretation>
              </emma:one-of>
            </emma:emma>
          </inkml:annotationXML>
          <inkml:trace contextRef="#ctx0" brushRef="#br0">441 0 0,'0'26'297,"26"-26"-297,-26 25 16,26-25-16,0 0 15,0 0 17,-1 0-17,-25 26-15,0 0 63,26-26-63,-26 26 0,0 0 47,26-26-47,-26 26 15,0 0 1,0 0-1,26-26-15,-26 26 16,0 0 0,0 0-1,0 0 1,0-1 0,0 1-16,0 0 15,0 0 1,0 0-16,0 0 15,-26-26-15,26 26 16,0 0-16,0 0 16,-26-26-16,26 26 15,0 0 1,0 0 0,-26-26-16,26 26 0,-25-26 15,25 25-15,0 1 0,-26-26 16,26 26-16,0 0 0,0 0 15,-26-26-15,26 26 16,0 0 0,-26-26-16,26 26 15,-26-26-15,26 26 16,-26-26-16,26 26 0,-26 0 16,26 0-16,-26-26 15,26 25-15,-26-25 16,26 26-1,-26-26 1,26 26-16,0 0 16,-26-26-1,0 0 1,26 26 0,-25-26-16,-1 0 46,0 0-14,0 0 15,0 0-32,26-26 579,0 0-469,0 0-94,-26 26 0,26-26-31,0 1 47,0-1-47,-26 26 0,26-26 32,-26 26 30,0 0-46,26-26-16,-26 26 31</inkml:trace>
        </inkml:traceGroup>
      </inkml:traceGroup>
    </inkml:traceGroup>
  </inkml:traceGroup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78161" units="1/cm"/>
          <inkml:channelProperty channel="Y" name="resolution" value="36.7347" units="1/cm"/>
          <inkml:channelProperty channel="T" name="resolution" value="1" units="1/dev"/>
        </inkml:channelProperties>
      </inkml:inkSource>
      <inkml:timestamp xml:id="ts0" timeString="2019-11-19T13:33:35.218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0768029C-F90C-4929-B35D-3210F0DDD36D}" emma:medium="tactile" emma:mode="ink">
          <msink:context xmlns:msink="http://schemas.microsoft.com/ink/2010/main" type="writingRegion" rotatedBoundingBox="28263,14131 28332,14131 28332,14570 28263,14570"/>
        </emma:interpretation>
      </emma:emma>
    </inkml:annotationXML>
    <inkml:traceGroup>
      <inkml:annotationXML>
        <emma:emma xmlns:emma="http://www.w3.org/2003/04/emma" version="1.0">
          <emma:interpretation id="{71169E04-201A-49D8-986C-F34CF0D164AE}" emma:medium="tactile" emma:mode="ink">
            <msink:context xmlns:msink="http://schemas.microsoft.com/ink/2010/main" type="paragraph" rotatedBoundingBox="28263,14131 28332,14131 28332,14570 28263,1457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158C2B4-A660-435F-9A87-87BD19EC04A8}" emma:medium="tactile" emma:mode="ink">
              <msink:context xmlns:msink="http://schemas.microsoft.com/ink/2010/main" type="line" rotatedBoundingBox="28263,14131 28332,14131 28332,14570 28263,14570"/>
            </emma:interpretation>
          </emma:emma>
        </inkml:annotationXML>
        <inkml:traceGroup>
          <inkml:annotationXML>
            <emma:emma xmlns:emma="http://www.w3.org/2003/04/emma" version="1.0">
              <emma:interpretation id="{E5D2721E-63F8-4426-AAAF-4D5860453D1E}" emma:medium="tactile" emma:mode="ink">
                <msink:context xmlns:msink="http://schemas.microsoft.com/ink/2010/main" type="inkWord" rotatedBoundingBox="28263,14131 28332,14131 28332,14570 28263,14570"/>
              </emma:interpretation>
              <emma:one-of disjunction-type="recognition" id="oneOf0">
                <emma:interpretation id="interp0" emma:lang="" emma:confidence="0">
                  <emma:literal>1</emma:literal>
                </emma:interpretation>
                <emma:interpretation id="interp1" emma:lang="" emma:confidence="0">
                  <emma:literal>l</emma:literal>
                </emma:interpretation>
                <emma:interpretation id="interp2" emma:lang="" emma:confidence="0">
                  <emma:literal>Ⅰ</emma:literal>
                </emma:interpretation>
                <emma:interpretation id="interp3" emma:lang="" emma:confidence="0">
                  <emma:literal>ㅣ</emma:literal>
                </emma:interpretation>
                <emma:interpretation id="interp4" emma:lang="" emma:confidence="0">
                  <emma:literal>)</emma:literal>
                </emma:interpretation>
              </emma:one-of>
            </emma:emma>
          </inkml:annotationXML>
          <inkml:trace contextRef="#ctx0" brushRef="#br0">69 0 0,'0'23'234,"0"0"-203,0 1-15,0-1 0,0 0-1,0 0-15,0 0 16,0 0-1,0 0-15,0 0 16,-23-23-16,23 23 0,0 0 16,0 0-16,0 1 15,0-1 1,-23-23 0,23 23-16,0 0 0,0 0 31,0 0-31,-23-23 15</inkml:trace>
        </inkml:traceGroup>
      </inkml:traceGroup>
    </inkml:traceGroup>
  </inkml:traceGroup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78161" units="1/cm"/>
          <inkml:channelProperty channel="Y" name="resolution" value="36.7347" units="1/cm"/>
          <inkml:channelProperty channel="T" name="resolution" value="1" units="1/dev"/>
        </inkml:channelProperties>
      </inkml:inkSource>
      <inkml:timestamp xml:id="ts0" timeString="2019-11-19T13:33:37.216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63E7E12C-2DE9-4DA9-9CA2-CBC61C7B2303}" emma:medium="tactile" emma:mode="ink">
          <msink:context xmlns:msink="http://schemas.microsoft.com/ink/2010/main" type="writingRegion" rotatedBoundingBox="31496,13600 31957,13600 31957,14062 31496,14062"/>
        </emma:interpretation>
      </emma:emma>
    </inkml:annotationXML>
    <inkml:traceGroup>
      <inkml:annotationXML>
        <emma:emma xmlns:emma="http://www.w3.org/2003/04/emma" version="1.0">
          <emma:interpretation id="{A0F6C505-7090-4C72-9DE4-ADF3DA0C2E1B}" emma:medium="tactile" emma:mode="ink">
            <msink:context xmlns:msink="http://schemas.microsoft.com/ink/2010/main" type="paragraph" rotatedBoundingBox="31496,13600 31957,13600 31957,14062 31496,1406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8901248-A11E-4016-B571-068761441B9D}" emma:medium="tactile" emma:mode="ink">
              <msink:context xmlns:msink="http://schemas.microsoft.com/ink/2010/main" type="line" rotatedBoundingBox="31496,13600 31957,13600 31957,14062 31496,14062"/>
            </emma:interpretation>
          </emma:emma>
        </inkml:annotationXML>
        <inkml:traceGroup>
          <inkml:annotationXML>
            <emma:emma xmlns:emma="http://www.w3.org/2003/04/emma" version="1.0">
              <emma:interpretation id="{2DE720E9-A1B8-445B-B435-6F389E2BF7CA}" emma:medium="tactile" emma:mode="ink">
                <msink:context xmlns:msink="http://schemas.microsoft.com/ink/2010/main" type="inkWord" rotatedBoundingBox="31496,13600 31957,13600 31957,14062 31496,14062"/>
              </emma:interpretation>
              <emma:one-of disjunction-type="recognition" id="oneOf0">
                <emma:interpretation id="interp0" emma:lang="" emma:confidence="0">
                  <emma:literal>2</emma:literal>
                </emma:interpretation>
                <emma:interpretation id="interp1" emma:lang="" emma:confidence="0">
                  <emma:literal>그</emma:literal>
                </emma:interpretation>
                <emma:interpretation id="interp2" emma:lang="" emma:confidence="0">
                  <emma:literal>上</emma:literal>
                </emma:interpretation>
                <emma:interpretation id="interp3" emma:lang="" emma:confidence="0">
                  <emma:literal>소</emma:literal>
                </emma:interpretation>
                <emma:interpretation id="interp4" emma:lang="" emma:confidence="0">
                  <emma:literal>고</emma:literal>
                </emma:interpretation>
              </emma:one-of>
            </emma:emma>
          </inkml:annotationXML>
          <inkml:trace contextRef="#ctx0" brushRef="#br0">145 0 0,'23'0'140,"-23"23"-140,23-23 16,0 0-16,-23 23 0,24-23 16,-24 23-16,23 1 15,0-24-15,-23 23 0,23-23 16,-23 23-1,23-23 1,-23 23-16,0 0 16,23-23-1,-23 23-15,0 0 32,0 0-1,0 0-16,0 0-15,0 0 16,-23-23 0,23 24-16,0-1 0,-23-23 0,0 0 15,0 0-15,23 23 16,-23-23-16,-1 0 16,24 23-16,-23-23 0,0 0 15,0 0-15,0 0 16,23 23-16,-23-23 15,0 0-15,23 23 0,-23-23 16,0 0-16,0 0 31,46 0 141,0 0-172,0 0 0,0 0 16,0 0-16,0 0 15,0 0-15,0 0 0,0 0 16,1 0-16,-1 0 16,0 0-16,0 0 0,0 0 15,0 0 32,0 0-31,0 0 15,0 0 16,0 0-31,0 0 15</inkml:trace>
        </inkml:traceGroup>
      </inkml:traceGroup>
    </inkml:traceGroup>
  </inkml:traceGroup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78161" units="1/cm"/>
          <inkml:channelProperty channel="Y" name="resolution" value="36.7347" units="1/cm"/>
          <inkml:channelProperty channel="T" name="resolution" value="1" units="1/dev"/>
        </inkml:channelProperties>
      </inkml:inkSource>
      <inkml:timestamp xml:id="ts0" timeString="2019-11-19T13:33:39.764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9478A203-1725-46CC-A137-B4C18744FE1C}" emma:medium="tactile" emma:mode="ink">
          <msink:context xmlns:msink="http://schemas.microsoft.com/ink/2010/main" type="writingRegion" rotatedBoundingBox="27593,8543 28147,8543 28147,9513 27593,9513"/>
        </emma:interpretation>
      </emma:emma>
    </inkml:annotationXML>
    <inkml:traceGroup>
      <inkml:annotationXML>
        <emma:emma xmlns:emma="http://www.w3.org/2003/04/emma" version="1.0">
          <emma:interpretation id="{4103AF08-BD47-4C42-A54E-8EB998743844}" emma:medium="tactile" emma:mode="ink">
            <msink:context xmlns:msink="http://schemas.microsoft.com/ink/2010/main" type="paragraph" rotatedBoundingBox="27593,8543 28147,8543 28147,9513 27593,951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9274355-829F-4524-91EC-7761F2BC104E}" emma:medium="tactile" emma:mode="ink">
              <msink:context xmlns:msink="http://schemas.microsoft.com/ink/2010/main" type="line" rotatedBoundingBox="27593,8543 28147,8543 28147,9513 27593,9513"/>
            </emma:interpretation>
          </emma:emma>
        </inkml:annotationXML>
        <inkml:traceGroup>
          <inkml:annotationXML>
            <emma:emma xmlns:emma="http://www.w3.org/2003/04/emma" version="1.0">
              <emma:interpretation id="{BE62D708-DB2D-4544-A371-27CDDBFA90B2}" emma:medium="tactile" emma:mode="ink">
                <msink:context xmlns:msink="http://schemas.microsoft.com/ink/2010/main" type="inkWord" rotatedBoundingBox="27593,8543 28147,8543 28147,9513 27593,9513"/>
              </emma:interpretation>
              <emma:one-of disjunction-type="recognition" id="oneOf0">
                <emma:interpretation id="interp0" emma:lang="" emma:confidence="0">
                  <emma:literal>}</emma:literal>
                </emma:interpretation>
                <emma:interpretation id="interp1" emma:lang="" emma:confidence="0">
                  <emma:literal>)</emma:literal>
                </emma:interpretation>
                <emma:interpretation id="interp2" emma:lang="" emma:confidence="0">
                  <emma:literal>3</emma:literal>
                </emma:interpretation>
                <emma:interpretation id="interp3" emma:lang="" emma:confidence="0">
                  <emma:literal>2</emma:literal>
                </emma:interpretation>
                <emma:interpretation id="interp4" emma:lang="" emma:confidence="0">
                  <emma:literal>?</emma:literal>
                </emma:interpretation>
              </emma:one-of>
            </emma:emma>
          </inkml:annotationXML>
          <inkml:trace contextRef="#ctx0" brushRef="#br0">300 0 0,'24'0'125,"-1"0"-125,-23 23 16,23-23-16,0 0 15,-23 23-15,23-23 0,0 0 0,-23 24 16,23-24-16,-23 23 0,23-23 16,-23 23-1,23-23-15,-23 23 16,23-23-16,-23 23 15,0 0 1,23-23-16,-23 23 16,0 0-1,0 0 1,0 0 0,0 0-16,0 1 15,0-1-15,0 0 31,0 0-31,0 0 16,0 0 0,-23-23-1,0 0-15,23 23 0,-23 0 16,0-23 0,0 0-16,23 23 0,-23-23 15,0 0-15,23 23 0,-23-23 16,0 0-1,0 0-15,-1 0 16,1 0-16,23 23 0,-23-23 16,0 0-16,23 24 0,-23-24 0,0 0 15,0 0 1,0 0-16,23 23 16,0 0 155,23-23-171,-23 23 16,23-23-16,-23 23 16,23-23-16,-23 23 15,23-23 1,-23 23-16,23 0 62,-23 0-46,0 0 0,0 0-1,0 1 1,0-1-16,0 0 31,0 0-15,-23-23-16,23 23 15,-23-23-15,0 0 16,23 23-16,-23-23 0,0 0 16,23 23-16,-23-23 15,0 0 1,0 0 0,-1 0-1,1 0 48,0 0 109</inkml:trace>
        </inkml:traceGroup>
      </inkml:traceGroup>
    </inkml:traceGroup>
  </inkml:traceGroup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F2E5D-7499-4AC7-A6AB-FAA3FCEC8E8E}" type="datetimeFigureOut">
              <a:rPr lang="ko-KR" altLang="en-US" smtClean="0"/>
              <a:t>2019-11-19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8DFF12-0242-4ACA-BF10-373CDC43BF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24734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F2E5D-7499-4AC7-A6AB-FAA3FCEC8E8E}" type="datetimeFigureOut">
              <a:rPr lang="ko-KR" altLang="en-US" smtClean="0"/>
              <a:t>2019-11-19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8DFF12-0242-4ACA-BF10-373CDC43BF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0054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F2E5D-7499-4AC7-A6AB-FAA3FCEC8E8E}" type="datetimeFigureOut">
              <a:rPr lang="ko-KR" altLang="en-US" smtClean="0"/>
              <a:t>2019-11-19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8DFF12-0242-4ACA-BF10-373CDC43BF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36959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F2E5D-7499-4AC7-A6AB-FAA3FCEC8E8E}" type="datetimeFigureOut">
              <a:rPr lang="ko-KR" altLang="en-US" smtClean="0"/>
              <a:t>2019-11-19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8DFF12-0242-4ACA-BF10-373CDC43BF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34937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F2E5D-7499-4AC7-A6AB-FAA3FCEC8E8E}" type="datetimeFigureOut">
              <a:rPr lang="ko-KR" altLang="en-US" smtClean="0"/>
              <a:t>2019-11-19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8DFF12-0242-4ACA-BF10-373CDC43BF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16429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F2E5D-7499-4AC7-A6AB-FAA3FCEC8E8E}" type="datetimeFigureOut">
              <a:rPr lang="ko-KR" altLang="en-US" smtClean="0"/>
              <a:t>2019-11-19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8DFF12-0242-4ACA-BF10-373CDC43BF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90565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F2E5D-7499-4AC7-A6AB-FAA3FCEC8E8E}" type="datetimeFigureOut">
              <a:rPr lang="ko-KR" altLang="en-US" smtClean="0"/>
              <a:t>2019-11-19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8DFF12-0242-4ACA-BF10-373CDC43BF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583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F2E5D-7499-4AC7-A6AB-FAA3FCEC8E8E}" type="datetimeFigureOut">
              <a:rPr lang="ko-KR" altLang="en-US" smtClean="0"/>
              <a:t>2019-11-19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8DFF12-0242-4ACA-BF10-373CDC43BF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28959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F2E5D-7499-4AC7-A6AB-FAA3FCEC8E8E}" type="datetimeFigureOut">
              <a:rPr lang="ko-KR" altLang="en-US" smtClean="0"/>
              <a:t>2019-11-19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8DFF12-0242-4ACA-BF10-373CDC43BF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1022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F2E5D-7499-4AC7-A6AB-FAA3FCEC8E8E}" type="datetimeFigureOut">
              <a:rPr lang="ko-KR" altLang="en-US" smtClean="0"/>
              <a:t>2019-11-19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8DFF12-0242-4ACA-BF10-373CDC43BF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30545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F2E5D-7499-4AC7-A6AB-FAA3FCEC8E8E}" type="datetimeFigureOut">
              <a:rPr lang="ko-KR" altLang="en-US" smtClean="0"/>
              <a:t>2019-11-19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8DFF12-0242-4ACA-BF10-373CDC43BF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79914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CF2E5D-7499-4AC7-A6AB-FAA3FCEC8E8E}" type="datetimeFigureOut">
              <a:rPr lang="ko-KR" altLang="en-US" smtClean="0"/>
              <a:t>2019-11-19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8DFF12-0242-4ACA-BF10-373CDC43BF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00578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7" Type="http://schemas.openxmlformats.org/officeDocument/2006/relationships/image" Target="../media/image17.em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5.xml"/><Relationship Id="rId5" Type="http://schemas.openxmlformats.org/officeDocument/2006/relationships/image" Target="../media/image18.png"/><Relationship Id="rId4" Type="http://schemas.openxmlformats.org/officeDocument/2006/relationships/image" Target="../media/image15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customXml" Target="../ink/ink8.xml"/><Relationship Id="rId3" Type="http://schemas.openxmlformats.org/officeDocument/2006/relationships/image" Target="../media/image34.png"/><Relationship Id="rId7" Type="http://schemas.openxmlformats.org/officeDocument/2006/relationships/image" Target="../media/image36.emf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7.xml"/><Relationship Id="rId11" Type="http://schemas.openxmlformats.org/officeDocument/2006/relationships/image" Target="../media/image38.emf"/><Relationship Id="rId5" Type="http://schemas.openxmlformats.org/officeDocument/2006/relationships/image" Target="../media/image35.emf"/><Relationship Id="rId10" Type="http://schemas.openxmlformats.org/officeDocument/2006/relationships/customXml" Target="../ink/ink9.xml"/><Relationship Id="rId4" Type="http://schemas.openxmlformats.org/officeDocument/2006/relationships/customXml" Target="../ink/ink6.xml"/><Relationship Id="rId9" Type="http://schemas.openxmlformats.org/officeDocument/2006/relationships/image" Target="../media/image37.e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0.xm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/>
          <a:lstStyle/>
          <a:p>
            <a:r>
              <a:rPr lang="ko-KR" altLang="en-US" dirty="0"/>
              <a:t>개발 환경 설치 과정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l"/>
            <a:r>
              <a:rPr lang="en-US" altLang="ko-KR" dirty="0"/>
              <a:t>1.Java </a:t>
            </a:r>
            <a:r>
              <a:rPr lang="ko-KR" altLang="en-US" dirty="0"/>
              <a:t>설치</a:t>
            </a:r>
            <a:endParaRPr lang="en-US" altLang="ko-KR" dirty="0"/>
          </a:p>
          <a:p>
            <a:pPr algn="l"/>
            <a:r>
              <a:rPr lang="en-US" altLang="ko-KR" dirty="0"/>
              <a:t>2.Eclipse </a:t>
            </a:r>
            <a:r>
              <a:rPr lang="ko-KR" altLang="en-US" dirty="0"/>
              <a:t>설치</a:t>
            </a:r>
            <a:endParaRPr lang="en-US" altLang="ko-KR" dirty="0"/>
          </a:p>
          <a:p>
            <a:pPr algn="l"/>
            <a:r>
              <a:rPr lang="en-US" altLang="ko-KR" dirty="0"/>
              <a:t>3.Oracle SQL developer </a:t>
            </a:r>
            <a:r>
              <a:rPr lang="ko-KR" altLang="en-US" dirty="0"/>
              <a:t>설치</a:t>
            </a:r>
          </a:p>
        </p:txBody>
      </p:sp>
    </p:spTree>
    <p:extLst>
      <p:ext uri="{BB962C8B-B14F-4D97-AF65-F5344CB8AC3E}">
        <p14:creationId xmlns:p14="http://schemas.microsoft.com/office/powerpoint/2010/main" val="1800525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1.Java </a:t>
            </a:r>
            <a:r>
              <a:rPr lang="ko-KR" altLang="en-US" dirty="0"/>
              <a:t>설치</a:t>
            </a: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581" y="1690688"/>
            <a:ext cx="6244859" cy="4351338"/>
          </a:xfr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잉크 5"/>
              <p14:cNvContentPartPr/>
              <p14:nvPr/>
            </p14:nvContentPartPr>
            <p14:xfrm>
              <a:off x="2417891" y="3024851"/>
              <a:ext cx="284400" cy="284040"/>
            </p14:xfrm>
          </p:contentPart>
        </mc:Choice>
        <mc:Fallback xmlns="">
          <p:pic>
            <p:nvPicPr>
              <p:cNvPr id="6" name="잉크 5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409611" y="3016571"/>
                <a:ext cx="300960" cy="300600"/>
              </a:xfrm>
              <a:prstGeom prst="rect">
                <a:avLst/>
              </a:prstGeom>
            </p:spPr>
          </p:pic>
        </mc:Fallback>
      </mc:AlternateContent>
      <p:sp>
        <p:nvSpPr>
          <p:cNvPr id="7" name="직사각형 6"/>
          <p:cNvSpPr/>
          <p:nvPr/>
        </p:nvSpPr>
        <p:spPr>
          <a:xfrm>
            <a:off x="7606145" y="1690688"/>
            <a:ext cx="3915295" cy="4351338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FF0000"/>
                </a:solidFill>
              </a:rPr>
              <a:t>옆의 동그라미를 눌러</a:t>
            </a:r>
            <a:endParaRPr lang="en-US" altLang="ko-KR" dirty="0">
              <a:solidFill>
                <a:srgbClr val="FF0000"/>
              </a:solidFill>
            </a:endParaRPr>
          </a:p>
          <a:p>
            <a:pPr algn="ctr"/>
            <a:r>
              <a:rPr lang="en-US" altLang="ko-KR" dirty="0">
                <a:solidFill>
                  <a:srgbClr val="FF0000"/>
                </a:solidFill>
              </a:rPr>
              <a:t>License Agreement</a:t>
            </a:r>
            <a:r>
              <a:rPr lang="ko-KR" altLang="en-US" dirty="0">
                <a:solidFill>
                  <a:srgbClr val="FF0000"/>
                </a:solidFill>
              </a:rPr>
              <a:t>를 수락한다</a:t>
            </a:r>
            <a:endParaRPr lang="en-US" altLang="ko-KR" dirty="0">
              <a:solidFill>
                <a:srgbClr val="FF0000"/>
              </a:solidFill>
            </a:endParaRPr>
          </a:p>
          <a:p>
            <a:pPr algn="ctr"/>
            <a:r>
              <a:rPr lang="ko-KR" altLang="en-US" dirty="0">
                <a:solidFill>
                  <a:srgbClr val="FF0000"/>
                </a:solidFill>
              </a:rPr>
              <a:t>그러면 밑의 여러 운영 </a:t>
            </a:r>
            <a:r>
              <a:rPr lang="ko-KR" altLang="en-US" dirty="0" err="1">
                <a:solidFill>
                  <a:srgbClr val="FF0000"/>
                </a:solidFill>
              </a:rPr>
              <a:t>체제별로</a:t>
            </a:r>
            <a:endParaRPr lang="en-US" altLang="ko-KR" dirty="0">
              <a:solidFill>
                <a:srgbClr val="FF0000"/>
              </a:solidFill>
            </a:endParaRPr>
          </a:p>
          <a:p>
            <a:pPr algn="ctr"/>
            <a:r>
              <a:rPr lang="ko-KR" altLang="en-US" dirty="0">
                <a:solidFill>
                  <a:srgbClr val="FF0000"/>
                </a:solidFill>
              </a:rPr>
              <a:t>있는 </a:t>
            </a:r>
            <a:r>
              <a:rPr lang="en-US" altLang="ko-KR" dirty="0">
                <a:solidFill>
                  <a:srgbClr val="FF0000"/>
                </a:solidFill>
              </a:rPr>
              <a:t>Java </a:t>
            </a:r>
            <a:r>
              <a:rPr lang="ko-KR" altLang="en-US" dirty="0">
                <a:solidFill>
                  <a:srgbClr val="FF0000"/>
                </a:solidFill>
              </a:rPr>
              <a:t>설치 파일을 받을 수 있다</a:t>
            </a:r>
            <a:endParaRPr lang="en-US" altLang="ko-KR" dirty="0">
              <a:solidFill>
                <a:srgbClr val="FF0000"/>
              </a:solidFill>
            </a:endParaRPr>
          </a:p>
          <a:p>
            <a:pPr algn="ctr"/>
            <a:r>
              <a:rPr lang="en-US" altLang="ko-KR" dirty="0">
                <a:solidFill>
                  <a:srgbClr val="FF0000"/>
                </a:solidFill>
              </a:rPr>
              <a:t>Java 7</a:t>
            </a:r>
            <a:r>
              <a:rPr lang="ko-KR" altLang="en-US" dirty="0">
                <a:solidFill>
                  <a:srgbClr val="FF0000"/>
                </a:solidFill>
              </a:rPr>
              <a:t>과 </a:t>
            </a:r>
            <a:r>
              <a:rPr lang="en-US" altLang="ko-KR" dirty="0">
                <a:solidFill>
                  <a:srgbClr val="FF0000"/>
                </a:solidFill>
              </a:rPr>
              <a:t>8</a:t>
            </a:r>
            <a:r>
              <a:rPr lang="ko-KR" altLang="en-US" dirty="0">
                <a:solidFill>
                  <a:srgbClr val="FF0000"/>
                </a:solidFill>
              </a:rPr>
              <a:t>을 같은 과정으로 받는다</a:t>
            </a:r>
            <a:endParaRPr lang="en-US" altLang="ko-KR" dirty="0">
              <a:solidFill>
                <a:srgbClr val="FF0000"/>
              </a:solidFill>
            </a:endParaRPr>
          </a:p>
          <a:p>
            <a:pPr algn="ctr"/>
            <a:endParaRPr lang="en-US" altLang="ko-KR" dirty="0">
              <a:solidFill>
                <a:srgbClr val="FF0000"/>
              </a:solidFill>
            </a:endParaRPr>
          </a:p>
          <a:p>
            <a:pPr algn="ctr"/>
            <a:r>
              <a:rPr lang="en-US" altLang="ko-KR" dirty="0">
                <a:solidFill>
                  <a:srgbClr val="FF0000"/>
                </a:solidFill>
              </a:rPr>
              <a:t>(</a:t>
            </a:r>
            <a:r>
              <a:rPr lang="ko-KR" altLang="en-US" dirty="0">
                <a:solidFill>
                  <a:srgbClr val="FF0000"/>
                </a:solidFill>
              </a:rPr>
              <a:t>다운 시에는 별도의</a:t>
            </a:r>
            <a:endParaRPr lang="en-US" altLang="ko-KR" dirty="0">
              <a:solidFill>
                <a:srgbClr val="FF0000"/>
              </a:solidFill>
            </a:endParaRPr>
          </a:p>
          <a:p>
            <a:pPr algn="ctr"/>
            <a:r>
              <a:rPr lang="ko-KR" altLang="en-US" dirty="0">
                <a:solidFill>
                  <a:srgbClr val="FF0000"/>
                </a:solidFill>
              </a:rPr>
              <a:t>회원가입이 필요하다</a:t>
            </a:r>
            <a:r>
              <a:rPr lang="en-US" altLang="ko-KR" dirty="0">
                <a:solidFill>
                  <a:srgbClr val="FF0000"/>
                </a:solidFill>
              </a:rPr>
              <a:t>) </a:t>
            </a:r>
          </a:p>
          <a:p>
            <a:pPr algn="ctr"/>
            <a:endParaRPr lang="en-US" altLang="ko-KR" dirty="0">
              <a:solidFill>
                <a:srgbClr val="FF0000"/>
              </a:solidFill>
            </a:endParaRPr>
          </a:p>
          <a:p>
            <a:pPr algn="ctr"/>
            <a:r>
              <a:rPr lang="ko-KR" altLang="en-US" dirty="0">
                <a:solidFill>
                  <a:srgbClr val="FF0000"/>
                </a:solidFill>
              </a:rPr>
              <a:t>운영체제를 아는 방법은 다음 화면에 소개</a:t>
            </a:r>
          </a:p>
        </p:txBody>
      </p:sp>
    </p:spTree>
    <p:extLst>
      <p:ext uri="{BB962C8B-B14F-4D97-AF65-F5344CB8AC3E}">
        <p14:creationId xmlns:p14="http://schemas.microsoft.com/office/powerpoint/2010/main" val="316720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1.Java </a:t>
            </a:r>
            <a:r>
              <a:rPr lang="ko-KR" altLang="en-US" dirty="0"/>
              <a:t>설치</a:t>
            </a:r>
          </a:p>
        </p:txBody>
      </p:sp>
      <p:pic>
        <p:nvPicPr>
          <p:cNvPr id="11" name="내용 개체 틀 10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256" y="1825625"/>
            <a:ext cx="10455487" cy="3585960"/>
          </a:xfrm>
        </p:spPr>
      </p:pic>
      <p:cxnSp>
        <p:nvCxnSpPr>
          <p:cNvPr id="13" name="직선 화살표 연결선 12"/>
          <p:cNvCxnSpPr/>
          <p:nvPr/>
        </p:nvCxnSpPr>
        <p:spPr>
          <a:xfrm>
            <a:off x="606829" y="1903615"/>
            <a:ext cx="340822" cy="2743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>
          <a:xfrm>
            <a:off x="838200" y="5710844"/>
            <a:ext cx="10485543" cy="72320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rgbClr val="FF0000"/>
              </a:solidFill>
            </a:endParaRPr>
          </a:p>
          <a:p>
            <a:pPr algn="ctr"/>
            <a:r>
              <a:rPr lang="ko-KR" altLang="en-US" dirty="0">
                <a:solidFill>
                  <a:srgbClr val="FF0000"/>
                </a:solidFill>
              </a:rPr>
              <a:t>바탕화면 </a:t>
            </a:r>
            <a:r>
              <a:rPr lang="en-US" altLang="ko-KR" dirty="0">
                <a:solidFill>
                  <a:srgbClr val="FF0000"/>
                </a:solidFill>
              </a:rPr>
              <a:t>&gt; </a:t>
            </a:r>
            <a:r>
              <a:rPr lang="ko-KR" altLang="en-US" dirty="0">
                <a:solidFill>
                  <a:srgbClr val="FF0000"/>
                </a:solidFill>
              </a:rPr>
              <a:t>내</a:t>
            </a:r>
            <a:r>
              <a:rPr lang="en-US" altLang="ko-KR" dirty="0">
                <a:solidFill>
                  <a:srgbClr val="FF0000"/>
                </a:solidFill>
              </a:rPr>
              <a:t>PC </a:t>
            </a:r>
            <a:r>
              <a:rPr lang="ko-KR" altLang="en-US" dirty="0">
                <a:solidFill>
                  <a:srgbClr val="FF0000"/>
                </a:solidFill>
              </a:rPr>
              <a:t>또는 탐색기 실행 후 얇은 화살표의 내 </a:t>
            </a:r>
            <a:r>
              <a:rPr lang="en-US" altLang="ko-KR" dirty="0">
                <a:solidFill>
                  <a:srgbClr val="FF0000"/>
                </a:solidFill>
              </a:rPr>
              <a:t>PC</a:t>
            </a:r>
            <a:r>
              <a:rPr lang="ko-KR" altLang="en-US" dirty="0">
                <a:solidFill>
                  <a:srgbClr val="FF0000"/>
                </a:solidFill>
              </a:rPr>
              <a:t>를 </a:t>
            </a:r>
            <a:r>
              <a:rPr lang="ko-KR" altLang="en-US" dirty="0" err="1">
                <a:solidFill>
                  <a:srgbClr val="FF0000"/>
                </a:solidFill>
              </a:rPr>
              <a:t>우클릭</a:t>
            </a:r>
            <a:r>
              <a:rPr lang="ko-KR" altLang="en-US" dirty="0">
                <a:solidFill>
                  <a:srgbClr val="FF0000"/>
                </a:solidFill>
              </a:rPr>
              <a:t> 하면 옆과 같은 화면이 나온다 동그라미 부분으로 운영체제와 비트를 확인 할 수 있다</a:t>
            </a:r>
          </a:p>
        </p:txBody>
      </p:sp>
      <p:sp>
        <p:nvSpPr>
          <p:cNvPr id="15" name="오른쪽 화살표 14"/>
          <p:cNvSpPr/>
          <p:nvPr/>
        </p:nvSpPr>
        <p:spPr>
          <a:xfrm>
            <a:off x="3125585" y="3067396"/>
            <a:ext cx="473826" cy="8395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5" name="잉크 24"/>
              <p14:cNvContentPartPr/>
              <p14:nvPr/>
            </p14:nvContentPartPr>
            <p14:xfrm>
              <a:off x="5226611" y="2562971"/>
              <a:ext cx="2522160" cy="974520"/>
            </p14:xfrm>
          </p:contentPart>
        </mc:Choice>
        <mc:Fallback xmlns="">
          <p:pic>
            <p:nvPicPr>
              <p:cNvPr id="25" name="잉크 2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218331" y="2554691"/>
                <a:ext cx="2538720" cy="991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58879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1.Java</a:t>
            </a:r>
            <a:r>
              <a:rPr lang="ko-KR" altLang="en-US" dirty="0"/>
              <a:t> 설치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r>
              <a:rPr lang="en-US" altLang="ko-KR" dirty="0"/>
              <a:t>JDK </a:t>
            </a:r>
            <a:r>
              <a:rPr lang="ko-KR" altLang="en-US" dirty="0"/>
              <a:t>설치 후 폴더 지정 한 후 </a:t>
            </a:r>
            <a:r>
              <a:rPr lang="ko-KR" altLang="en-US" dirty="0" err="1"/>
              <a:t>스샷</a:t>
            </a:r>
            <a:r>
              <a:rPr lang="ko-KR" altLang="en-US" dirty="0"/>
              <a:t> 떠서 추가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B3180D9-BC1D-472B-897D-AC6E030406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4686300" cy="35433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7FC4773-19D4-41DB-8ED8-DFFFC0658F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4500" y="1690688"/>
            <a:ext cx="4686300" cy="35433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046A4E5F-0E55-4A2A-83A1-401510E6101F}"/>
              </a:ext>
            </a:extLst>
          </p:cNvPr>
          <p:cNvSpPr/>
          <p:nvPr/>
        </p:nvSpPr>
        <p:spPr>
          <a:xfrm>
            <a:off x="838200" y="5773783"/>
            <a:ext cx="9464040" cy="785768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FF0000"/>
                </a:solidFill>
              </a:rPr>
              <a:t>다운로드 후 실행 시키면 다음과 같은 화면이 나온다</a:t>
            </a:r>
            <a:endParaRPr lang="en-US" altLang="ko-KR" dirty="0">
              <a:solidFill>
                <a:srgbClr val="FF0000"/>
              </a:solidFill>
            </a:endParaRPr>
          </a:p>
          <a:p>
            <a:pPr algn="ctr"/>
            <a:r>
              <a:rPr lang="ko-KR" altLang="en-US" dirty="0">
                <a:solidFill>
                  <a:srgbClr val="FF0000"/>
                </a:solidFill>
              </a:rPr>
              <a:t>편한 경로를 설정하려면 화살표의 </a:t>
            </a:r>
            <a:r>
              <a:rPr lang="en-US" altLang="ko-KR" dirty="0">
                <a:solidFill>
                  <a:srgbClr val="FF0000"/>
                </a:solidFill>
              </a:rPr>
              <a:t>Change</a:t>
            </a:r>
            <a:r>
              <a:rPr lang="ko-KR" altLang="en-US" dirty="0">
                <a:solidFill>
                  <a:srgbClr val="FF0000"/>
                </a:solidFill>
              </a:rPr>
              <a:t>로 변경해 주고 그냥 다음으로 진행해도 된다</a:t>
            </a:r>
            <a:r>
              <a:rPr lang="en-US" altLang="ko-KR" dirty="0">
                <a:solidFill>
                  <a:srgbClr val="FF0000"/>
                </a:solidFill>
              </a:rPr>
              <a:t>.</a:t>
            </a:r>
          </a:p>
          <a:p>
            <a:pPr algn="ctr"/>
            <a:r>
              <a:rPr lang="ko-KR" altLang="en-US" dirty="0" smtClean="0">
                <a:solidFill>
                  <a:srgbClr val="FF0000"/>
                </a:solidFill>
              </a:rPr>
              <a:t>설명 진행상 </a:t>
            </a:r>
            <a:r>
              <a:rPr lang="ko-KR" altLang="en-US" dirty="0">
                <a:solidFill>
                  <a:srgbClr val="FF0000"/>
                </a:solidFill>
              </a:rPr>
              <a:t>경로를 </a:t>
            </a:r>
            <a:r>
              <a:rPr lang="en-US" altLang="ko-KR" dirty="0">
                <a:solidFill>
                  <a:srgbClr val="FF0000"/>
                </a:solidFill>
              </a:rPr>
              <a:t>C\Program Files\Java\jdk1.7.0</a:t>
            </a:r>
            <a:r>
              <a:rPr lang="ko-KR" altLang="en-US" dirty="0">
                <a:solidFill>
                  <a:srgbClr val="FF0000"/>
                </a:solidFill>
              </a:rPr>
              <a:t>으로 변경해준다 </a:t>
            </a:r>
            <a:r>
              <a:rPr lang="en-US" altLang="ko-KR" dirty="0">
                <a:solidFill>
                  <a:srgbClr val="FF0000"/>
                </a:solidFill>
              </a:rPr>
              <a:t>(1.8</a:t>
            </a:r>
            <a:r>
              <a:rPr lang="ko-KR" altLang="en-US" dirty="0">
                <a:solidFill>
                  <a:srgbClr val="FF0000"/>
                </a:solidFill>
              </a:rPr>
              <a:t>의 경우 </a:t>
            </a:r>
            <a:r>
              <a:rPr lang="en-US" altLang="ko-KR" dirty="0">
                <a:solidFill>
                  <a:srgbClr val="FF0000"/>
                </a:solidFill>
              </a:rPr>
              <a:t>jdk1.8.0)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EAF99F7E-BF17-48C7-92F9-0573AD55E003}"/>
              </a:ext>
            </a:extLst>
          </p:cNvPr>
          <p:cNvCxnSpPr/>
          <p:nvPr/>
        </p:nvCxnSpPr>
        <p:spPr>
          <a:xfrm>
            <a:off x="3831771" y="4754880"/>
            <a:ext cx="278675" cy="2612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F9B3329D-7C25-40E1-8C82-EF3ECDACD57E}"/>
              </a:ext>
            </a:extLst>
          </p:cNvPr>
          <p:cNvCxnSpPr/>
          <p:nvPr/>
        </p:nvCxnSpPr>
        <p:spPr>
          <a:xfrm>
            <a:off x="9405257" y="4171406"/>
            <a:ext cx="217714" cy="2960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82FF1BF0-4455-4387-B27E-67905E8F4F38}"/>
              </a:ext>
            </a:extLst>
          </p:cNvPr>
          <p:cNvCxnSpPr/>
          <p:nvPr/>
        </p:nvCxnSpPr>
        <p:spPr>
          <a:xfrm>
            <a:off x="8525691" y="4885508"/>
            <a:ext cx="243840" cy="1306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0652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5863DA-3D01-42F9-8333-4C0F4F283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1.Java </a:t>
            </a:r>
            <a:r>
              <a:rPr lang="ko-KR" altLang="en-US" dirty="0"/>
              <a:t>설치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05394832-BA8C-4798-92CE-729D3E3A05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480" y="1446029"/>
            <a:ext cx="4406811" cy="3331979"/>
          </a:xfr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5F310FD-34DB-4618-B545-970247594D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8399" y="1379353"/>
            <a:ext cx="4583177" cy="3465329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413BCC76-550C-4488-B305-747742DE5ADB}"/>
              </a:ext>
            </a:extLst>
          </p:cNvPr>
          <p:cNvSpPr/>
          <p:nvPr/>
        </p:nvSpPr>
        <p:spPr>
          <a:xfrm>
            <a:off x="969108" y="5588000"/>
            <a:ext cx="9886461" cy="1101969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FF0000"/>
                </a:solidFill>
              </a:rPr>
              <a:t>설치가 완료되면 다음과 같이 </a:t>
            </a:r>
            <a:r>
              <a:rPr lang="en-US" altLang="ko-KR" dirty="0" err="1">
                <a:solidFill>
                  <a:srgbClr val="FF0000"/>
                </a:solidFill>
              </a:rPr>
              <a:t>jre</a:t>
            </a:r>
            <a:r>
              <a:rPr lang="ko-KR" altLang="en-US" dirty="0">
                <a:solidFill>
                  <a:srgbClr val="FF0000"/>
                </a:solidFill>
              </a:rPr>
              <a:t>를 설치할 것이냐고 묻는다</a:t>
            </a:r>
            <a:r>
              <a:rPr lang="en-US" altLang="ko-KR" dirty="0">
                <a:solidFill>
                  <a:srgbClr val="FF0000"/>
                </a:solidFill>
              </a:rPr>
              <a:t>. </a:t>
            </a:r>
            <a:r>
              <a:rPr lang="ko-KR" altLang="en-US" dirty="0">
                <a:solidFill>
                  <a:srgbClr val="FF0000"/>
                </a:solidFill>
              </a:rPr>
              <a:t>이미 </a:t>
            </a:r>
            <a:r>
              <a:rPr lang="en-US" altLang="ko-KR" dirty="0" err="1">
                <a:solidFill>
                  <a:srgbClr val="FF0000"/>
                </a:solidFill>
              </a:rPr>
              <a:t>jdk</a:t>
            </a:r>
            <a:r>
              <a:rPr lang="ko-KR" altLang="en-US" dirty="0">
                <a:solidFill>
                  <a:srgbClr val="FF0000"/>
                </a:solidFill>
              </a:rPr>
              <a:t>를 설치할 </a:t>
            </a:r>
            <a:r>
              <a:rPr lang="ko-KR" altLang="en-US" dirty="0" smtClean="0">
                <a:solidFill>
                  <a:srgbClr val="FF0000"/>
                </a:solidFill>
              </a:rPr>
              <a:t>때에 </a:t>
            </a:r>
            <a:r>
              <a:rPr lang="ko-KR" altLang="en-US" dirty="0">
                <a:solidFill>
                  <a:srgbClr val="FF0000"/>
                </a:solidFill>
              </a:rPr>
              <a:t>설치 되므로 다시 설치할 필요가 없다 다음과 같이 취소를 해준다 </a:t>
            </a:r>
            <a:r>
              <a:rPr lang="en-US" altLang="ko-KR" dirty="0" err="1">
                <a:solidFill>
                  <a:srgbClr val="FF0000"/>
                </a:solidFill>
              </a:rPr>
              <a:t>jdk</a:t>
            </a:r>
            <a:r>
              <a:rPr lang="en-US" altLang="ko-KR" dirty="0">
                <a:solidFill>
                  <a:srgbClr val="FF0000"/>
                </a:solidFill>
              </a:rPr>
              <a:t> 1.8</a:t>
            </a:r>
            <a:r>
              <a:rPr lang="ko-KR" altLang="en-US" dirty="0">
                <a:solidFill>
                  <a:srgbClr val="FF0000"/>
                </a:solidFill>
              </a:rPr>
              <a:t>버전도 같은 과정으로 설치한다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9EABBB4-DDB2-4A1A-9679-34B5725C4B51}"/>
              </a:ext>
            </a:extLst>
          </p:cNvPr>
          <p:cNvCxnSpPr/>
          <p:nvPr/>
        </p:nvCxnSpPr>
        <p:spPr>
          <a:xfrm flipH="1">
            <a:off x="2969846" y="4126523"/>
            <a:ext cx="70339" cy="4142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32F7B18C-1233-4020-A5DA-F7D7A2CAC0EE}"/>
              </a:ext>
            </a:extLst>
          </p:cNvPr>
          <p:cNvSpPr/>
          <p:nvPr/>
        </p:nvSpPr>
        <p:spPr>
          <a:xfrm>
            <a:off x="5289551" y="2771592"/>
            <a:ext cx="298848" cy="8625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406E1B9A-A7C6-47D2-8D12-32C02B27B178}"/>
              </a:ext>
            </a:extLst>
          </p:cNvPr>
          <p:cNvCxnSpPr/>
          <p:nvPr/>
        </p:nvCxnSpPr>
        <p:spPr>
          <a:xfrm flipH="1">
            <a:off x="7893538" y="3360615"/>
            <a:ext cx="273539" cy="2839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4525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1.Java </a:t>
            </a:r>
            <a:r>
              <a:rPr lang="ko-KR" altLang="en-US" dirty="0"/>
              <a:t>설치</a:t>
            </a: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18302"/>
            <a:ext cx="10455487" cy="4351338"/>
          </a:xfrm>
        </p:spPr>
      </p:pic>
      <p:cxnSp>
        <p:nvCxnSpPr>
          <p:cNvPr id="6" name="직선 화살표 연결선 5"/>
          <p:cNvCxnSpPr/>
          <p:nvPr/>
        </p:nvCxnSpPr>
        <p:spPr>
          <a:xfrm flipH="1" flipV="1">
            <a:off x="4148051" y="2876204"/>
            <a:ext cx="24938" cy="4239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718512" y="5869696"/>
            <a:ext cx="10575175" cy="756458"/>
          </a:xfrm>
          <a:prstGeom prst="rect">
            <a:avLst/>
          </a:prstGeom>
          <a:ln>
            <a:solidFill>
              <a:schemeClr val="dk1">
                <a:alpha val="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dirty="0" err="1">
                <a:solidFill>
                  <a:srgbClr val="FF0000"/>
                </a:solidFill>
              </a:rPr>
              <a:t>cmd</a:t>
            </a:r>
            <a:r>
              <a:rPr lang="en-US" altLang="ko-KR" dirty="0">
                <a:solidFill>
                  <a:srgbClr val="FF0000"/>
                </a:solidFill>
              </a:rPr>
              <a:t> </a:t>
            </a:r>
            <a:r>
              <a:rPr lang="ko-KR" altLang="en-US" dirty="0">
                <a:solidFill>
                  <a:srgbClr val="FF0000"/>
                </a:solidFill>
              </a:rPr>
              <a:t>모드에서는 파일을 실행시키기 위해서 일일이 경로를 지정해주어야 하는 번거로움이 있다 수고스러움을 덜어주기 위하여 환경변수를 설정하여야 한다 운영체제를 확인하는 과정의 화면에서 화살표의 고급 시스템 설정으로 들어간다</a:t>
            </a:r>
          </a:p>
        </p:txBody>
      </p:sp>
    </p:spTree>
    <p:extLst>
      <p:ext uri="{BB962C8B-B14F-4D97-AF65-F5344CB8AC3E}">
        <p14:creationId xmlns:p14="http://schemas.microsoft.com/office/powerpoint/2010/main" val="1165123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1.Java </a:t>
            </a:r>
            <a:r>
              <a:rPr lang="ko-KR" altLang="en-US" dirty="0"/>
              <a:t>설치</a:t>
            </a: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09000"/>
            <a:ext cx="3980093" cy="4351338"/>
          </a:xfrm>
        </p:spPr>
      </p:pic>
      <p:cxnSp>
        <p:nvCxnSpPr>
          <p:cNvPr id="6" name="직선 화살표 연결선 5"/>
          <p:cNvCxnSpPr/>
          <p:nvPr/>
        </p:nvCxnSpPr>
        <p:spPr>
          <a:xfrm flipH="1">
            <a:off x="4572000" y="5212080"/>
            <a:ext cx="246293" cy="1745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5685905" y="1809000"/>
            <a:ext cx="5320146" cy="435133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FF0000"/>
                </a:solidFill>
              </a:rPr>
              <a:t>환경 변수로 들어간다</a:t>
            </a:r>
          </a:p>
        </p:txBody>
      </p:sp>
    </p:spTree>
    <p:extLst>
      <p:ext uri="{BB962C8B-B14F-4D97-AF65-F5344CB8AC3E}">
        <p14:creationId xmlns:p14="http://schemas.microsoft.com/office/powerpoint/2010/main" val="3283984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1.Java </a:t>
            </a:r>
            <a:r>
              <a:rPr lang="ko-KR" altLang="en-US" dirty="0"/>
              <a:t>설치</a:t>
            </a: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628" y="1858876"/>
            <a:ext cx="4604590" cy="4351338"/>
          </a:xfrm>
        </p:spPr>
      </p:pic>
      <p:cxnSp>
        <p:nvCxnSpPr>
          <p:cNvPr id="6" name="직선 화살표 연결선 5"/>
          <p:cNvCxnSpPr/>
          <p:nvPr/>
        </p:nvCxnSpPr>
        <p:spPr>
          <a:xfrm flipV="1">
            <a:off x="1596044" y="5054138"/>
            <a:ext cx="423949" cy="2078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잉크 7"/>
              <p14:cNvContentPartPr/>
              <p14:nvPr/>
            </p14:nvContentPartPr>
            <p14:xfrm>
              <a:off x="1496291" y="5220491"/>
              <a:ext cx="41760" cy="241200"/>
            </p14:xfrm>
          </p:contentPart>
        </mc:Choice>
        <mc:Fallback xmlns="">
          <p:pic>
            <p:nvPicPr>
              <p:cNvPr id="8" name="잉크 7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88011" y="5212211"/>
                <a:ext cx="58320" cy="257760"/>
              </a:xfrm>
              <a:prstGeom prst="rect">
                <a:avLst/>
              </a:prstGeom>
            </p:spPr>
          </p:pic>
        </mc:Fallback>
      </mc:AlternateContent>
      <p:pic>
        <p:nvPicPr>
          <p:cNvPr id="9" name="그림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3533" y="1858876"/>
            <a:ext cx="6134956" cy="150516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" name="잉크 10"/>
              <p14:cNvContentPartPr/>
              <p14:nvPr/>
            </p14:nvContentPartPr>
            <p14:xfrm>
              <a:off x="6547451" y="2244371"/>
              <a:ext cx="252720" cy="296640"/>
            </p14:xfrm>
          </p:contentPart>
        </mc:Choice>
        <mc:Fallback xmlns="">
          <p:pic>
            <p:nvPicPr>
              <p:cNvPr id="11" name="잉크 10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539171" y="2236091"/>
                <a:ext cx="269280" cy="31320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직사각형 11"/>
          <p:cNvSpPr/>
          <p:nvPr/>
        </p:nvSpPr>
        <p:spPr>
          <a:xfrm>
            <a:off x="5713533" y="3458095"/>
            <a:ext cx="6348234" cy="2752119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FF0000"/>
                </a:solidFill>
              </a:rPr>
              <a:t>새로 만들기를 누른 후 </a:t>
            </a:r>
            <a:endParaRPr lang="en-US" altLang="ko-KR" dirty="0">
              <a:solidFill>
                <a:srgbClr val="FF0000"/>
              </a:solidFill>
            </a:endParaRPr>
          </a:p>
          <a:p>
            <a:pPr algn="ctr"/>
            <a:r>
              <a:rPr lang="ko-KR" altLang="en-US" dirty="0">
                <a:solidFill>
                  <a:srgbClr val="FF0000"/>
                </a:solidFill>
              </a:rPr>
              <a:t>변수의 이름은 </a:t>
            </a:r>
            <a:r>
              <a:rPr lang="en-US" altLang="ko-KR" dirty="0">
                <a:solidFill>
                  <a:srgbClr val="FF0000"/>
                </a:solidFill>
              </a:rPr>
              <a:t>JAVA_HOME</a:t>
            </a:r>
          </a:p>
          <a:p>
            <a:pPr algn="ctr"/>
            <a:r>
              <a:rPr lang="ko-KR" altLang="en-US" dirty="0">
                <a:solidFill>
                  <a:srgbClr val="FF0000"/>
                </a:solidFill>
              </a:rPr>
              <a:t>변수 값은 </a:t>
            </a:r>
            <a:r>
              <a:rPr lang="en-US" altLang="ko-KR" dirty="0">
                <a:solidFill>
                  <a:srgbClr val="FF0000"/>
                </a:solidFill>
              </a:rPr>
              <a:t>JDK</a:t>
            </a:r>
            <a:r>
              <a:rPr lang="ko-KR" altLang="en-US" dirty="0">
                <a:solidFill>
                  <a:srgbClr val="FF0000"/>
                </a:solidFill>
              </a:rPr>
              <a:t>가 설치된 경로를 입력한다</a:t>
            </a:r>
            <a:endParaRPr lang="en-US" altLang="ko-KR" dirty="0">
              <a:solidFill>
                <a:srgbClr val="FF0000"/>
              </a:solidFill>
            </a:endParaRPr>
          </a:p>
          <a:p>
            <a:pPr algn="ctr"/>
            <a:r>
              <a:rPr lang="ko-KR" altLang="en-US" dirty="0">
                <a:solidFill>
                  <a:srgbClr val="FF0000"/>
                </a:solidFill>
              </a:rPr>
              <a:t>경로는 </a:t>
            </a:r>
            <a:r>
              <a:rPr lang="ko-KR" altLang="en-US" dirty="0" err="1">
                <a:solidFill>
                  <a:srgbClr val="FF0000"/>
                </a:solidFill>
              </a:rPr>
              <a:t>아까전</a:t>
            </a:r>
            <a:r>
              <a:rPr lang="ko-KR" altLang="en-US" dirty="0">
                <a:solidFill>
                  <a:srgbClr val="FF0000"/>
                </a:solidFill>
              </a:rPr>
              <a:t> 설치한 </a:t>
            </a:r>
            <a:r>
              <a:rPr lang="en-US" altLang="ko-KR" dirty="0">
                <a:solidFill>
                  <a:srgbClr val="FF0000"/>
                </a:solidFill>
              </a:rPr>
              <a:t>C:\Program Files\Java\jdk1.7.0 </a:t>
            </a:r>
            <a:r>
              <a:rPr lang="ko-KR" altLang="en-US" dirty="0">
                <a:solidFill>
                  <a:srgbClr val="FF0000"/>
                </a:solidFill>
              </a:rPr>
              <a:t>이다</a:t>
            </a:r>
            <a:endParaRPr lang="en-US" altLang="ko-K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0598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C6D5BB-0F09-417F-9DA2-303BBFA9A8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1.Java </a:t>
            </a:r>
            <a:r>
              <a:rPr lang="ko-KR" altLang="en-US" dirty="0"/>
              <a:t>설치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F00B3C92-CB52-4F04-80C5-F5F0CCC51B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4604590" cy="4351338"/>
          </a:xfr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F796C658-F2FA-43D6-9F19-0886C3248D1F}"/>
              </a:ext>
            </a:extLst>
          </p:cNvPr>
          <p:cNvCxnSpPr/>
          <p:nvPr/>
        </p:nvCxnSpPr>
        <p:spPr>
          <a:xfrm flipV="1">
            <a:off x="531223" y="4249783"/>
            <a:ext cx="418011" cy="1306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6B505A24-75CD-4A60-ACCB-2CE3E4284DD3}"/>
              </a:ext>
            </a:extLst>
          </p:cNvPr>
          <p:cNvCxnSpPr/>
          <p:nvPr/>
        </p:nvCxnSpPr>
        <p:spPr>
          <a:xfrm flipH="1">
            <a:off x="3091543" y="4441371"/>
            <a:ext cx="243840" cy="1480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E407722B-E590-4298-970D-11EC7CB7D4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9767" y="1785325"/>
            <a:ext cx="6096000" cy="1428750"/>
          </a:xfrm>
          <a:prstGeom prst="rect">
            <a:avLst/>
          </a:prstGeom>
        </p:spPr>
      </p:pic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93BDACFB-95DC-4E57-AA57-FCA1D1A2A2FA}"/>
              </a:ext>
            </a:extLst>
          </p:cNvPr>
          <p:cNvSpPr/>
          <p:nvPr/>
        </p:nvSpPr>
        <p:spPr>
          <a:xfrm>
            <a:off x="5216434" y="2351654"/>
            <a:ext cx="426720" cy="7311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9BB8DB97-FB3E-43AC-BB3E-BE5C9906EFC0}"/>
              </a:ext>
            </a:extLst>
          </p:cNvPr>
          <p:cNvCxnSpPr/>
          <p:nvPr/>
        </p:nvCxnSpPr>
        <p:spPr>
          <a:xfrm>
            <a:off x="10990217" y="2255520"/>
            <a:ext cx="235132" cy="2264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2585C71-89FA-4A7E-AD99-B2F991D6A40E}"/>
              </a:ext>
            </a:extLst>
          </p:cNvPr>
          <p:cNvSpPr/>
          <p:nvPr/>
        </p:nvSpPr>
        <p:spPr>
          <a:xfrm>
            <a:off x="5950131" y="3579223"/>
            <a:ext cx="5895636" cy="276061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Path</a:t>
            </a:r>
            <a:r>
              <a:rPr lang="ko-KR" altLang="en-US" dirty="0">
                <a:solidFill>
                  <a:srgbClr val="FF0000"/>
                </a:solidFill>
              </a:rPr>
              <a:t>부분을 클릭한 뒤 편집을 누르면 옆의 창이 나온다</a:t>
            </a:r>
            <a:endParaRPr lang="en-US" altLang="ko-KR" dirty="0">
              <a:solidFill>
                <a:srgbClr val="FF0000"/>
              </a:solidFill>
            </a:endParaRPr>
          </a:p>
          <a:p>
            <a:pPr algn="ctr"/>
            <a:r>
              <a:rPr lang="ko-KR" altLang="en-US" dirty="0" err="1">
                <a:solidFill>
                  <a:srgbClr val="FF0000"/>
                </a:solidFill>
              </a:rPr>
              <a:t>변수값의</a:t>
            </a:r>
            <a:r>
              <a:rPr lang="ko-KR" altLang="en-US" dirty="0">
                <a:solidFill>
                  <a:srgbClr val="FF0000"/>
                </a:solidFill>
              </a:rPr>
              <a:t> 맨 끝으로 가</a:t>
            </a:r>
            <a:endParaRPr lang="en-US" altLang="ko-KR" dirty="0">
              <a:solidFill>
                <a:srgbClr val="FF0000"/>
              </a:solidFill>
            </a:endParaRPr>
          </a:p>
          <a:p>
            <a:pPr algn="ctr"/>
            <a:r>
              <a:rPr lang="en-US" altLang="ko-KR" dirty="0">
                <a:solidFill>
                  <a:srgbClr val="FF0000"/>
                </a:solidFill>
              </a:rPr>
              <a:t>;%JAVA_HOME%\bin </a:t>
            </a:r>
            <a:r>
              <a:rPr lang="ko-KR" altLang="en-US" dirty="0">
                <a:solidFill>
                  <a:srgbClr val="FF0000"/>
                </a:solidFill>
              </a:rPr>
              <a:t>를 붙여주면 환경변수 설정은 끝난다 </a:t>
            </a:r>
          </a:p>
        </p:txBody>
      </p:sp>
    </p:spTree>
    <p:extLst>
      <p:ext uri="{BB962C8B-B14F-4D97-AF65-F5344CB8AC3E}">
        <p14:creationId xmlns:p14="http://schemas.microsoft.com/office/powerpoint/2010/main" val="3780643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9417BB-A7DE-4BE2-AE03-0B5837FBE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1.Java </a:t>
            </a:r>
            <a:r>
              <a:rPr lang="ko-KR" altLang="en-US" dirty="0"/>
              <a:t>설치 완료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9079FBFD-D654-4D6E-A89D-91651D19F7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773374"/>
            <a:ext cx="7504705" cy="4351338"/>
          </a:xfr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97890097-2D0C-43D2-ABD1-CE3FC0F5F8ED}"/>
              </a:ext>
            </a:extLst>
          </p:cNvPr>
          <p:cNvSpPr/>
          <p:nvPr/>
        </p:nvSpPr>
        <p:spPr>
          <a:xfrm>
            <a:off x="8656320" y="1898469"/>
            <a:ext cx="2882537" cy="4226243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FF0000"/>
                </a:solidFill>
              </a:rPr>
              <a:t>설치가 제대로 되었다면</a:t>
            </a:r>
            <a:endParaRPr lang="en-US" altLang="ko-KR" dirty="0">
              <a:solidFill>
                <a:srgbClr val="FF0000"/>
              </a:solidFill>
            </a:endParaRPr>
          </a:p>
          <a:p>
            <a:pPr algn="ctr"/>
            <a:r>
              <a:rPr lang="en-US" altLang="ko-KR" dirty="0" err="1">
                <a:solidFill>
                  <a:srgbClr val="FF0000"/>
                </a:solidFill>
              </a:rPr>
              <a:t>Cmd</a:t>
            </a:r>
            <a:r>
              <a:rPr lang="ko-KR" altLang="en-US" dirty="0">
                <a:solidFill>
                  <a:srgbClr val="FF0000"/>
                </a:solidFill>
              </a:rPr>
              <a:t>를 불러온다</a:t>
            </a:r>
            <a:endParaRPr lang="en-US" altLang="ko-KR" dirty="0">
              <a:solidFill>
                <a:srgbClr val="FF0000"/>
              </a:solidFill>
            </a:endParaRPr>
          </a:p>
          <a:p>
            <a:pPr algn="ctr"/>
            <a:endParaRPr lang="en-US" altLang="ko-KR" dirty="0">
              <a:solidFill>
                <a:srgbClr val="FF0000"/>
              </a:solidFill>
            </a:endParaRPr>
          </a:p>
          <a:p>
            <a:pPr algn="ctr"/>
            <a:r>
              <a:rPr lang="ko-KR" altLang="en-US" dirty="0">
                <a:solidFill>
                  <a:srgbClr val="FF0000"/>
                </a:solidFill>
              </a:rPr>
              <a:t>윈도우검색에</a:t>
            </a:r>
            <a:r>
              <a:rPr lang="en-US" altLang="ko-KR" dirty="0" err="1">
                <a:solidFill>
                  <a:srgbClr val="FF0000"/>
                </a:solidFill>
              </a:rPr>
              <a:t>cmd</a:t>
            </a:r>
            <a:r>
              <a:rPr lang="ko-KR" altLang="en-US" dirty="0">
                <a:solidFill>
                  <a:srgbClr val="FF0000"/>
                </a:solidFill>
              </a:rPr>
              <a:t>를 검색하면 나온다</a:t>
            </a:r>
            <a:endParaRPr lang="en-US" altLang="ko-KR" dirty="0">
              <a:solidFill>
                <a:srgbClr val="FF0000"/>
              </a:solidFill>
            </a:endParaRPr>
          </a:p>
          <a:p>
            <a:pPr algn="ctr"/>
            <a:endParaRPr lang="en-US" altLang="ko-KR" dirty="0">
              <a:solidFill>
                <a:srgbClr val="FF0000"/>
              </a:solidFill>
            </a:endParaRPr>
          </a:p>
          <a:p>
            <a:pPr algn="ctr"/>
            <a:r>
              <a:rPr lang="en-US" altLang="ko-KR" dirty="0">
                <a:solidFill>
                  <a:srgbClr val="FF0000"/>
                </a:solidFill>
              </a:rPr>
              <a:t>Java –version</a:t>
            </a:r>
          </a:p>
          <a:p>
            <a:pPr algn="ctr"/>
            <a:r>
              <a:rPr lang="en-US" altLang="ko-KR" dirty="0" err="1">
                <a:solidFill>
                  <a:srgbClr val="FF0000"/>
                </a:solidFill>
              </a:rPr>
              <a:t>Javac</a:t>
            </a:r>
            <a:r>
              <a:rPr lang="en-US" altLang="ko-KR" dirty="0">
                <a:solidFill>
                  <a:srgbClr val="FF0000"/>
                </a:solidFill>
              </a:rPr>
              <a:t> –version</a:t>
            </a:r>
          </a:p>
          <a:p>
            <a:pPr algn="ctr"/>
            <a:r>
              <a:rPr lang="ko-KR" altLang="en-US" dirty="0" err="1">
                <a:solidFill>
                  <a:srgbClr val="FF0000"/>
                </a:solidFill>
              </a:rPr>
              <a:t>를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ko-KR" altLang="en-US" dirty="0" err="1">
                <a:solidFill>
                  <a:srgbClr val="FF0000"/>
                </a:solidFill>
              </a:rPr>
              <a:t>입력시</a:t>
            </a:r>
            <a:r>
              <a:rPr lang="ko-KR" altLang="en-US" dirty="0">
                <a:solidFill>
                  <a:srgbClr val="FF0000"/>
                </a:solidFill>
              </a:rPr>
              <a:t> 옆과 같이 나온다면 자바의 설치는 완료 되었다 </a:t>
            </a:r>
          </a:p>
        </p:txBody>
      </p:sp>
    </p:spTree>
    <p:extLst>
      <p:ext uri="{BB962C8B-B14F-4D97-AF65-F5344CB8AC3E}">
        <p14:creationId xmlns:p14="http://schemas.microsoft.com/office/powerpoint/2010/main" val="2845852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A53609-7402-43D3-A814-C4E88168AF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2.Eclipse </a:t>
            </a:r>
            <a:r>
              <a:rPr lang="ko-KR" altLang="en-US" dirty="0"/>
              <a:t>설치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DE8E9A5F-8A12-49F3-86A8-0508ADEEDE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20825"/>
            <a:ext cx="7504705" cy="4351338"/>
          </a:xfr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12F18CAE-6043-4B8A-B07C-294DBE019A3D}"/>
              </a:ext>
            </a:extLst>
          </p:cNvPr>
          <p:cNvSpPr/>
          <p:nvPr/>
        </p:nvSpPr>
        <p:spPr>
          <a:xfrm>
            <a:off x="8839200" y="1767840"/>
            <a:ext cx="3143794" cy="451104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Eclipse</a:t>
            </a:r>
            <a:r>
              <a:rPr lang="ko-KR" altLang="en-US" dirty="0">
                <a:solidFill>
                  <a:srgbClr val="FF0000"/>
                </a:solidFill>
              </a:rPr>
              <a:t>는 보다 원활한 개발환경을 위해 쓰이는 도구이다</a:t>
            </a:r>
            <a:endParaRPr lang="en-US" altLang="ko-KR" dirty="0">
              <a:solidFill>
                <a:srgbClr val="FF0000"/>
              </a:solidFill>
            </a:endParaRPr>
          </a:p>
          <a:p>
            <a:pPr algn="ctr"/>
            <a:endParaRPr lang="en-US" altLang="ko-KR" dirty="0">
              <a:solidFill>
                <a:srgbClr val="FF0000"/>
              </a:solidFill>
            </a:endParaRPr>
          </a:p>
          <a:p>
            <a:pPr algn="ctr"/>
            <a:r>
              <a:rPr lang="ko-KR" altLang="en-US" dirty="0">
                <a:solidFill>
                  <a:srgbClr val="FF0000"/>
                </a:solidFill>
              </a:rPr>
              <a:t>먼저 구글에 이클립스를 검색한다</a:t>
            </a:r>
          </a:p>
        </p:txBody>
      </p:sp>
    </p:spTree>
    <p:extLst>
      <p:ext uri="{BB962C8B-B14F-4D97-AF65-F5344CB8AC3E}">
        <p14:creationId xmlns:p14="http://schemas.microsoft.com/office/powerpoint/2010/main" val="440833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1.Java </a:t>
            </a:r>
            <a:r>
              <a:rPr lang="ko-KR" altLang="en-US" dirty="0"/>
              <a:t>설치</a:t>
            </a: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01429"/>
            <a:ext cx="6079869" cy="4351338"/>
          </a:xfrm>
        </p:spPr>
      </p:pic>
      <p:sp>
        <p:nvSpPr>
          <p:cNvPr id="5" name="직사각형 4"/>
          <p:cNvSpPr/>
          <p:nvPr/>
        </p:nvSpPr>
        <p:spPr>
          <a:xfrm>
            <a:off x="6991004" y="1501429"/>
            <a:ext cx="3391592" cy="341653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네이버에 오라클을 검색한다</a:t>
            </a:r>
            <a:endParaRPr lang="en-US" altLang="ko-KR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endParaRPr lang="en-US" altLang="ko-KR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ko-KR" altLang="en-US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검색 후 맨 위 오라클 클릭</a:t>
            </a:r>
          </a:p>
        </p:txBody>
      </p:sp>
      <p:cxnSp>
        <p:nvCxnSpPr>
          <p:cNvPr id="7" name="직선 화살표 연결선 6"/>
          <p:cNvCxnSpPr/>
          <p:nvPr/>
        </p:nvCxnSpPr>
        <p:spPr>
          <a:xfrm>
            <a:off x="931025" y="3075709"/>
            <a:ext cx="216131" cy="4239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7812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88E748-52D9-4439-A8D8-6CA0F0145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2.Eclipse </a:t>
            </a:r>
            <a:r>
              <a:rPr lang="ko-KR" altLang="en-US" dirty="0"/>
              <a:t>설치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F958DF8C-4738-42ED-ABC3-38A3DFD2A1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074" y="1690688"/>
            <a:ext cx="5934151" cy="4351338"/>
          </a:xfrm>
        </p:spPr>
      </p:pic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228A7969-59C0-45D0-A42C-FA42DBD44735}"/>
              </a:ext>
            </a:extLst>
          </p:cNvPr>
          <p:cNvCxnSpPr/>
          <p:nvPr/>
        </p:nvCxnSpPr>
        <p:spPr>
          <a:xfrm flipV="1">
            <a:off x="1140823" y="5756366"/>
            <a:ext cx="522514" cy="2856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724F5DCF-D5D1-409C-A016-E9A5C5490852}"/>
              </a:ext>
            </a:extLst>
          </p:cNvPr>
          <p:cNvSpPr/>
          <p:nvPr/>
        </p:nvSpPr>
        <p:spPr>
          <a:xfrm>
            <a:off x="7245531" y="1690688"/>
            <a:ext cx="4014652" cy="435133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Download Packages</a:t>
            </a:r>
            <a:r>
              <a:rPr lang="ko-KR" altLang="en-US" dirty="0">
                <a:solidFill>
                  <a:srgbClr val="FF0000"/>
                </a:solidFill>
              </a:rPr>
              <a:t>로 들어간다</a:t>
            </a:r>
          </a:p>
        </p:txBody>
      </p:sp>
    </p:spTree>
    <p:extLst>
      <p:ext uri="{BB962C8B-B14F-4D97-AF65-F5344CB8AC3E}">
        <p14:creationId xmlns:p14="http://schemas.microsoft.com/office/powerpoint/2010/main" val="2109778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47215A-7469-4617-B7D1-87648F918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2.Eclipse </a:t>
            </a:r>
            <a:r>
              <a:rPr lang="ko-KR" altLang="en-US" dirty="0"/>
              <a:t>설치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FF1EC9CD-1224-4C05-A553-D9E268A96D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238" y="1459865"/>
            <a:ext cx="5934151" cy="4351338"/>
          </a:xfrm>
        </p:spPr>
      </p:pic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143B2E62-D2AC-4EA2-98D0-4AF9BF3C3169}"/>
              </a:ext>
            </a:extLst>
          </p:cNvPr>
          <p:cNvCxnSpPr/>
          <p:nvPr/>
        </p:nvCxnSpPr>
        <p:spPr>
          <a:xfrm flipV="1">
            <a:off x="5617029" y="4850674"/>
            <a:ext cx="252548" cy="2002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E8513022-DE54-4872-9C4F-323A7ADFECEF}"/>
              </a:ext>
            </a:extLst>
          </p:cNvPr>
          <p:cNvSpPr/>
          <p:nvPr/>
        </p:nvSpPr>
        <p:spPr>
          <a:xfrm>
            <a:off x="7498080" y="1459865"/>
            <a:ext cx="4632960" cy="435133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rgbClr val="FF0000"/>
                </a:solidFill>
              </a:rPr>
              <a:t>밑으로내려와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en-US" altLang="ko-KR" dirty="0">
                <a:solidFill>
                  <a:srgbClr val="FF0000"/>
                </a:solidFill>
              </a:rPr>
              <a:t>Older Versions</a:t>
            </a:r>
            <a:r>
              <a:rPr lang="ko-KR" altLang="en-US" dirty="0">
                <a:solidFill>
                  <a:srgbClr val="FF0000"/>
                </a:solidFill>
              </a:rPr>
              <a:t>로 들어간다</a:t>
            </a:r>
          </a:p>
        </p:txBody>
      </p:sp>
    </p:spTree>
    <p:extLst>
      <p:ext uri="{BB962C8B-B14F-4D97-AF65-F5344CB8AC3E}">
        <p14:creationId xmlns:p14="http://schemas.microsoft.com/office/powerpoint/2010/main" val="3978032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51F930-FD23-42CE-840D-1628ED7B4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2.Eclipse </a:t>
            </a:r>
            <a:r>
              <a:rPr lang="ko-KR" altLang="en-US" dirty="0"/>
              <a:t>설치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45444BE5-DB3F-4372-B028-E355A48A4C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77877"/>
            <a:ext cx="5934151" cy="4351338"/>
          </a:xfr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06A2ED9C-F181-4820-8E43-3E083BC41573}"/>
              </a:ext>
            </a:extLst>
          </p:cNvPr>
          <p:cNvSpPr/>
          <p:nvPr/>
        </p:nvSpPr>
        <p:spPr>
          <a:xfrm>
            <a:off x="7062651" y="1877877"/>
            <a:ext cx="4484915" cy="435133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Kepler</a:t>
            </a:r>
            <a:r>
              <a:rPr lang="ko-KR" altLang="en-US" dirty="0">
                <a:solidFill>
                  <a:srgbClr val="FF0000"/>
                </a:solidFill>
              </a:rPr>
              <a:t>로 들어간다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6192BB1B-8AC3-46C9-BEB5-B3D36DCFE3B8}"/>
              </a:ext>
            </a:extLst>
          </p:cNvPr>
          <p:cNvCxnSpPr/>
          <p:nvPr/>
        </p:nvCxnSpPr>
        <p:spPr>
          <a:xfrm flipH="1" flipV="1">
            <a:off x="1402080" y="4798423"/>
            <a:ext cx="269966" cy="1052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2505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1CE8B6-67B9-4BCB-897B-2E233C12A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2.Eclipse </a:t>
            </a:r>
            <a:r>
              <a:rPr lang="ko-KR" altLang="en-US" dirty="0"/>
              <a:t>설치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0CC2081C-2E58-48BF-994B-48E549F2D4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08208"/>
            <a:ext cx="5934151" cy="4351338"/>
          </a:xfrm>
        </p:spPr>
      </p:pic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C93BA892-1C90-43E1-9495-8E972E9230C0}"/>
              </a:ext>
            </a:extLst>
          </p:cNvPr>
          <p:cNvCxnSpPr/>
          <p:nvPr/>
        </p:nvCxnSpPr>
        <p:spPr>
          <a:xfrm flipH="1">
            <a:off x="1619794" y="3344091"/>
            <a:ext cx="304800" cy="849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6C68E79C-A3CD-458F-828B-85E59199DBEB}"/>
              </a:ext>
            </a:extLst>
          </p:cNvPr>
          <p:cNvSpPr/>
          <p:nvPr/>
        </p:nvSpPr>
        <p:spPr>
          <a:xfrm>
            <a:off x="7489371" y="1915886"/>
            <a:ext cx="4162698" cy="424366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en-US" altLang="ko-KR" dirty="0" err="1">
                <a:solidFill>
                  <a:srgbClr val="FF0000"/>
                </a:solidFill>
              </a:rPr>
              <a:t>Packges</a:t>
            </a:r>
            <a:r>
              <a:rPr lang="ko-KR" altLang="en-US" dirty="0">
                <a:solidFill>
                  <a:srgbClr val="FF0000"/>
                </a:solidFill>
              </a:rPr>
              <a:t>로 들어간다</a:t>
            </a:r>
          </a:p>
        </p:txBody>
      </p:sp>
    </p:spTree>
    <p:extLst>
      <p:ext uri="{BB962C8B-B14F-4D97-AF65-F5344CB8AC3E}">
        <p14:creationId xmlns:p14="http://schemas.microsoft.com/office/powerpoint/2010/main" val="390988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29AC74-8863-4F7D-8F5D-BE266F063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2.Eclipse </a:t>
            </a:r>
            <a:r>
              <a:rPr lang="ko-KR" altLang="en-US" dirty="0"/>
              <a:t>설치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395F273A-045D-43F8-A9A8-8097BD2F6B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34334"/>
            <a:ext cx="5934151" cy="4351338"/>
          </a:xfrm>
        </p:spPr>
      </p:pic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C7044C02-BBE4-4207-B3F0-06E8DBAEAD86}"/>
              </a:ext>
            </a:extLst>
          </p:cNvPr>
          <p:cNvCxnSpPr/>
          <p:nvPr/>
        </p:nvCxnSpPr>
        <p:spPr>
          <a:xfrm>
            <a:off x="838200" y="3074126"/>
            <a:ext cx="180703" cy="1828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16BCDCE1-4821-44F5-BA3E-1EFBE075D2A9}"/>
              </a:ext>
            </a:extLst>
          </p:cNvPr>
          <p:cNvCxnSpPr/>
          <p:nvPr/>
        </p:nvCxnSpPr>
        <p:spPr>
          <a:xfrm flipH="1" flipV="1">
            <a:off x="4937760" y="3526971"/>
            <a:ext cx="121920" cy="1915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B9E52F6-9A2B-4A0E-BD41-B265CCF12D9F}"/>
              </a:ext>
            </a:extLst>
          </p:cNvPr>
          <p:cNvSpPr/>
          <p:nvPr/>
        </p:nvSpPr>
        <p:spPr>
          <a:xfrm>
            <a:off x="7428411" y="1924594"/>
            <a:ext cx="4171406" cy="426107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FF0000"/>
                </a:solidFill>
              </a:rPr>
              <a:t>맨 위의 </a:t>
            </a:r>
            <a:r>
              <a:rPr lang="en-US" altLang="ko-KR" dirty="0">
                <a:solidFill>
                  <a:srgbClr val="FF0000"/>
                </a:solidFill>
              </a:rPr>
              <a:t>Eclipse IDE for JAVA EE Developers</a:t>
            </a:r>
            <a:r>
              <a:rPr lang="ko-KR" altLang="en-US" dirty="0">
                <a:solidFill>
                  <a:srgbClr val="FF0000"/>
                </a:solidFill>
              </a:rPr>
              <a:t>를 받는다</a:t>
            </a:r>
            <a:endParaRPr lang="en-US" altLang="ko-KR" dirty="0">
              <a:solidFill>
                <a:srgbClr val="FF0000"/>
              </a:solidFill>
            </a:endParaRPr>
          </a:p>
          <a:p>
            <a:pPr algn="ctr"/>
            <a:r>
              <a:rPr lang="ko-KR" altLang="en-US" dirty="0">
                <a:solidFill>
                  <a:srgbClr val="FF0000"/>
                </a:solidFill>
              </a:rPr>
              <a:t>전 과정의 운영체제 환경을 참고하여</a:t>
            </a:r>
            <a:endParaRPr lang="en-US" altLang="ko-KR" dirty="0">
              <a:solidFill>
                <a:srgbClr val="FF0000"/>
              </a:solidFill>
            </a:endParaRPr>
          </a:p>
          <a:p>
            <a:pPr algn="ctr"/>
            <a:r>
              <a:rPr lang="ko-KR" altLang="en-US" dirty="0">
                <a:solidFill>
                  <a:srgbClr val="FF0000"/>
                </a:solidFill>
              </a:rPr>
              <a:t>맞는 환경의 자료를 받는다</a:t>
            </a:r>
          </a:p>
        </p:txBody>
      </p:sp>
    </p:spTree>
    <p:extLst>
      <p:ext uri="{BB962C8B-B14F-4D97-AF65-F5344CB8AC3E}">
        <p14:creationId xmlns:p14="http://schemas.microsoft.com/office/powerpoint/2010/main" val="2685446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CBAF46-B33A-4EF9-AE5A-7F8C73A4C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2.Eclipse </a:t>
            </a:r>
            <a:r>
              <a:rPr lang="ko-KR" altLang="en-US" dirty="0"/>
              <a:t>설치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2B7F11E7-A620-48FA-95F1-7A3232891A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726" y="1690688"/>
            <a:ext cx="8100293" cy="4509815"/>
          </a:xfr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4338A962-9502-49CF-A4FD-C3F1B67377E7}"/>
              </a:ext>
            </a:extLst>
          </p:cNvPr>
          <p:cNvSpPr/>
          <p:nvPr/>
        </p:nvSpPr>
        <p:spPr>
          <a:xfrm>
            <a:off x="9527177" y="1767840"/>
            <a:ext cx="2516777" cy="4432663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FF0000"/>
                </a:solidFill>
              </a:rPr>
              <a:t>받은 </a:t>
            </a:r>
            <a:r>
              <a:rPr lang="en-US" altLang="ko-KR" dirty="0">
                <a:solidFill>
                  <a:srgbClr val="FF0000"/>
                </a:solidFill>
              </a:rPr>
              <a:t>eclipse </a:t>
            </a:r>
            <a:r>
              <a:rPr lang="ko-KR" altLang="en-US" dirty="0">
                <a:solidFill>
                  <a:srgbClr val="FF0000"/>
                </a:solidFill>
              </a:rPr>
              <a:t>파일의 압축을 풀어준다</a:t>
            </a:r>
          </a:p>
        </p:txBody>
      </p:sp>
    </p:spTree>
    <p:extLst>
      <p:ext uri="{BB962C8B-B14F-4D97-AF65-F5344CB8AC3E}">
        <p14:creationId xmlns:p14="http://schemas.microsoft.com/office/powerpoint/2010/main" val="3770332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EC9CF2-69ED-4943-857B-9EEA9058AE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2.Eclipse </a:t>
            </a:r>
            <a:r>
              <a:rPr lang="ko-KR" altLang="en-US" dirty="0"/>
              <a:t>설치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0067B969-AE47-4AE8-877D-095881B34B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2249" y="1906542"/>
            <a:ext cx="5810250" cy="2609850"/>
          </a:xfr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4D3D8F3E-DDE4-41BF-85C4-D096383FE72A}"/>
              </a:ext>
            </a:extLst>
          </p:cNvPr>
          <p:cNvSpPr/>
          <p:nvPr/>
        </p:nvSpPr>
        <p:spPr>
          <a:xfrm>
            <a:off x="838200" y="5433445"/>
            <a:ext cx="9794966" cy="112956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FF0000"/>
                </a:solidFill>
              </a:rPr>
              <a:t>압축을 푼 후 폴더에 들어가 </a:t>
            </a:r>
            <a:r>
              <a:rPr lang="en-US" altLang="ko-KR" dirty="0">
                <a:solidFill>
                  <a:srgbClr val="FF0000"/>
                </a:solidFill>
              </a:rPr>
              <a:t>eclipse</a:t>
            </a:r>
            <a:r>
              <a:rPr lang="ko-KR" altLang="en-US" dirty="0">
                <a:solidFill>
                  <a:srgbClr val="FF0000"/>
                </a:solidFill>
              </a:rPr>
              <a:t>를 실행시키면 옆과 같이 작업공간을 지정하게 된다</a:t>
            </a:r>
            <a:r>
              <a:rPr lang="en-US" altLang="ko-KR" dirty="0">
                <a:solidFill>
                  <a:srgbClr val="FF0000"/>
                </a:solidFill>
              </a:rPr>
              <a:t>.</a:t>
            </a:r>
          </a:p>
          <a:p>
            <a:pPr algn="ctr"/>
            <a:r>
              <a:rPr lang="ko-KR" altLang="en-US" dirty="0">
                <a:solidFill>
                  <a:srgbClr val="FF0000"/>
                </a:solidFill>
              </a:rPr>
              <a:t>편한 위치로 설정한다 </a:t>
            </a:r>
            <a:r>
              <a:rPr lang="ko-KR" altLang="en-US" dirty="0" err="1">
                <a:solidFill>
                  <a:srgbClr val="FF0000"/>
                </a:solidFill>
              </a:rPr>
              <a:t>실행할때마다</a:t>
            </a:r>
            <a:r>
              <a:rPr lang="ko-KR" altLang="en-US" dirty="0">
                <a:solidFill>
                  <a:srgbClr val="FF0000"/>
                </a:solidFill>
              </a:rPr>
              <a:t> 지정창을 보기 싫다면 </a:t>
            </a:r>
            <a:r>
              <a:rPr lang="en-US" altLang="ko-KR" dirty="0">
                <a:solidFill>
                  <a:srgbClr val="FF0000"/>
                </a:solidFill>
              </a:rPr>
              <a:t>Use this as default and do not ask again &lt;&lt;</a:t>
            </a:r>
            <a:r>
              <a:rPr lang="ko-KR" altLang="en-US" dirty="0">
                <a:solidFill>
                  <a:srgbClr val="FF0000"/>
                </a:solidFill>
              </a:rPr>
              <a:t>를</a:t>
            </a:r>
            <a:r>
              <a:rPr lang="en-US" altLang="ko-KR" dirty="0">
                <a:solidFill>
                  <a:srgbClr val="FF0000"/>
                </a:solidFill>
              </a:rPr>
              <a:t> </a:t>
            </a:r>
            <a:r>
              <a:rPr lang="ko-KR" altLang="en-US" dirty="0">
                <a:solidFill>
                  <a:srgbClr val="FF0000"/>
                </a:solidFill>
              </a:rPr>
              <a:t>체크해 준다 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182738D-7569-4DA2-AC03-5898844B15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304" y="1690688"/>
            <a:ext cx="4783379" cy="3286397"/>
          </a:xfrm>
          <a:prstGeom prst="rect">
            <a:avLst/>
          </a:prstGeom>
        </p:spPr>
      </p:pic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F4CB36D-F3CD-49A3-9363-C357E7F846C9}"/>
              </a:ext>
            </a:extLst>
          </p:cNvPr>
          <p:cNvCxnSpPr/>
          <p:nvPr/>
        </p:nvCxnSpPr>
        <p:spPr>
          <a:xfrm>
            <a:off x="952304" y="2769105"/>
            <a:ext cx="275605" cy="785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BD3B54EE-87CD-4932-8336-1D57F3AA254F}"/>
              </a:ext>
            </a:extLst>
          </p:cNvPr>
          <p:cNvCxnSpPr/>
          <p:nvPr/>
        </p:nvCxnSpPr>
        <p:spPr>
          <a:xfrm>
            <a:off x="6096000" y="3640183"/>
            <a:ext cx="69669" cy="1741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120750A8-F573-4403-B27C-10675B63090E}"/>
              </a:ext>
            </a:extLst>
          </p:cNvPr>
          <p:cNvSpPr/>
          <p:nvPr/>
        </p:nvSpPr>
        <p:spPr>
          <a:xfrm>
            <a:off x="5451566" y="2769105"/>
            <a:ext cx="398221" cy="87107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2583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826C1B-DCDE-4A17-9292-8B9205065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2.Eclipse </a:t>
            </a:r>
            <a:r>
              <a:rPr lang="ko-KR" altLang="en-US" dirty="0"/>
              <a:t>설치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773532EB-B44B-426D-B8FA-D44DE76052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300" y="1690687"/>
            <a:ext cx="5562419" cy="4056969"/>
          </a:xfr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3193AE8-3E11-4161-ACE7-0E73D0A052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6819" y="1690687"/>
            <a:ext cx="5645513" cy="4056969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06953878-43E9-4814-A29B-9CA4E818BFE9}"/>
              </a:ext>
            </a:extLst>
          </p:cNvPr>
          <p:cNvSpPr/>
          <p:nvPr/>
        </p:nvSpPr>
        <p:spPr>
          <a:xfrm>
            <a:off x="914399" y="5852160"/>
            <a:ext cx="10763795" cy="714103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FF0000"/>
                </a:solidFill>
              </a:rPr>
              <a:t>옆의 그림을 눌러 </a:t>
            </a:r>
            <a:r>
              <a:rPr lang="en-US" altLang="ko-KR" dirty="0">
                <a:solidFill>
                  <a:srgbClr val="FF0000"/>
                </a:solidFill>
              </a:rPr>
              <a:t>Java</a:t>
            </a:r>
            <a:r>
              <a:rPr lang="ko-KR" altLang="en-US" dirty="0">
                <a:solidFill>
                  <a:srgbClr val="FF0000"/>
                </a:solidFill>
              </a:rPr>
              <a:t>로 관점을 변경한다</a:t>
            </a: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773ED8C-5C50-4182-8872-455E106C23D8}"/>
              </a:ext>
            </a:extLst>
          </p:cNvPr>
          <p:cNvCxnSpPr/>
          <p:nvPr/>
        </p:nvCxnSpPr>
        <p:spPr>
          <a:xfrm flipH="1" flipV="1">
            <a:off x="5939246" y="2185851"/>
            <a:ext cx="93435" cy="200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0A5F9411-3063-4356-B0D3-2BB82ED5EFC2}"/>
              </a:ext>
            </a:extLst>
          </p:cNvPr>
          <p:cNvCxnSpPr/>
          <p:nvPr/>
        </p:nvCxnSpPr>
        <p:spPr>
          <a:xfrm flipH="1">
            <a:off x="8682446" y="2734491"/>
            <a:ext cx="165463" cy="1468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CBBFB247-59CE-4D56-BBB0-749E4614125C}"/>
              </a:ext>
            </a:extLst>
          </p:cNvPr>
          <p:cNvSpPr/>
          <p:nvPr/>
        </p:nvSpPr>
        <p:spPr>
          <a:xfrm>
            <a:off x="6226629" y="3126377"/>
            <a:ext cx="522514" cy="7141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4356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0686EA-D71B-41EA-9D5B-285AD66A0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2.Eclipse </a:t>
            </a:r>
            <a:r>
              <a:rPr lang="ko-KR" altLang="en-US" dirty="0"/>
              <a:t>설치</a:t>
            </a: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603E5F21-0263-4DC7-9732-ED9B3EBC66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537" y="1425031"/>
            <a:ext cx="5738470" cy="4351338"/>
          </a:xfr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1FA60FF4-35C5-4B6C-B6E3-FFC788B7752D}"/>
              </a:ext>
            </a:extLst>
          </p:cNvPr>
          <p:cNvSpPr/>
          <p:nvPr/>
        </p:nvSpPr>
        <p:spPr>
          <a:xfrm>
            <a:off x="7759337" y="1611086"/>
            <a:ext cx="4049486" cy="402336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FF0000"/>
                </a:solidFill>
              </a:rPr>
              <a:t>다음 설정 변경을 위해 </a:t>
            </a:r>
            <a:r>
              <a:rPr lang="en-US" altLang="ko-KR" dirty="0">
                <a:solidFill>
                  <a:srgbClr val="FF0000"/>
                </a:solidFill>
              </a:rPr>
              <a:t>window </a:t>
            </a:r>
            <a:r>
              <a:rPr lang="ko-KR" altLang="en-US" dirty="0">
                <a:solidFill>
                  <a:srgbClr val="FF0000"/>
                </a:solidFill>
              </a:rPr>
              <a:t>탭의 </a:t>
            </a:r>
            <a:r>
              <a:rPr lang="en-US" altLang="ko-KR" dirty="0">
                <a:solidFill>
                  <a:srgbClr val="FF0000"/>
                </a:solidFill>
              </a:rPr>
              <a:t>Preferences</a:t>
            </a:r>
            <a:r>
              <a:rPr lang="ko-KR" altLang="en-US" dirty="0">
                <a:solidFill>
                  <a:srgbClr val="FF0000"/>
                </a:solidFill>
              </a:rPr>
              <a:t>로 들어간다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B16BE83B-1356-4196-9B81-59D5F152403E}"/>
              </a:ext>
            </a:extLst>
          </p:cNvPr>
          <p:cNvCxnSpPr/>
          <p:nvPr/>
        </p:nvCxnSpPr>
        <p:spPr>
          <a:xfrm flipH="1" flipV="1">
            <a:off x="4136571" y="2936649"/>
            <a:ext cx="330926" cy="3029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8174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16A59F-0EE7-410D-AEB7-57F6B1293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2.Eclipse </a:t>
            </a:r>
            <a:r>
              <a:rPr lang="ko-KR" altLang="en-US" dirty="0"/>
              <a:t>설치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87A25A50-50E3-4D5D-81F0-944864A6A2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828" y="1690688"/>
            <a:ext cx="5738470" cy="3963882"/>
          </a:xfr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6979BB7-604C-4A74-8236-59E67B722A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2298" y="1690688"/>
            <a:ext cx="5227501" cy="3963882"/>
          </a:xfrm>
          <a:prstGeom prst="rect">
            <a:avLst/>
          </a:prstGeom>
        </p:spPr>
      </p:pic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3F262035-FC75-4957-9D7A-961971F135C1}"/>
              </a:ext>
            </a:extLst>
          </p:cNvPr>
          <p:cNvSpPr/>
          <p:nvPr/>
        </p:nvSpPr>
        <p:spPr>
          <a:xfrm>
            <a:off x="6270171" y="2908663"/>
            <a:ext cx="537755" cy="8273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87B3852-8299-4670-8126-D00BB8F7DED9}"/>
              </a:ext>
            </a:extLst>
          </p:cNvPr>
          <p:cNvCxnSpPr/>
          <p:nvPr/>
        </p:nvCxnSpPr>
        <p:spPr>
          <a:xfrm flipH="1">
            <a:off x="2673531" y="2342606"/>
            <a:ext cx="182880" cy="870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05E1861A-9A0D-4824-806C-462B84E7E0DA}"/>
              </a:ext>
            </a:extLst>
          </p:cNvPr>
          <p:cNvCxnSpPr/>
          <p:nvPr/>
        </p:nvCxnSpPr>
        <p:spPr>
          <a:xfrm flipH="1">
            <a:off x="8490857" y="2569029"/>
            <a:ext cx="226423" cy="1132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F56AAB84-84C6-47B8-A7BB-986AFB258611}"/>
              </a:ext>
            </a:extLst>
          </p:cNvPr>
          <p:cNvCxnSpPr/>
          <p:nvPr/>
        </p:nvCxnSpPr>
        <p:spPr>
          <a:xfrm flipH="1">
            <a:off x="9727474" y="5167312"/>
            <a:ext cx="322217" cy="1362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D2953E6-5F3F-4455-ADF9-8EF8EC4DF9A0}"/>
              </a:ext>
            </a:extLst>
          </p:cNvPr>
          <p:cNvSpPr/>
          <p:nvPr/>
        </p:nvSpPr>
        <p:spPr>
          <a:xfrm>
            <a:off x="953828" y="5878286"/>
            <a:ext cx="10706949" cy="65462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FF0000"/>
                </a:solidFill>
              </a:rPr>
              <a:t>검색창에 </a:t>
            </a:r>
            <a:r>
              <a:rPr lang="en-US" altLang="ko-KR" dirty="0">
                <a:solidFill>
                  <a:srgbClr val="FF0000"/>
                </a:solidFill>
              </a:rPr>
              <a:t>encoding</a:t>
            </a:r>
            <a:r>
              <a:rPr lang="ko-KR" altLang="en-US" dirty="0">
                <a:solidFill>
                  <a:srgbClr val="FF0000"/>
                </a:solidFill>
              </a:rPr>
              <a:t>을 입력한후 </a:t>
            </a:r>
            <a:r>
              <a:rPr lang="en-US" altLang="ko-KR" dirty="0">
                <a:solidFill>
                  <a:srgbClr val="FF0000"/>
                </a:solidFill>
              </a:rPr>
              <a:t>content Types</a:t>
            </a:r>
            <a:r>
              <a:rPr lang="ko-KR" altLang="en-US" dirty="0">
                <a:solidFill>
                  <a:srgbClr val="FF0000"/>
                </a:solidFill>
              </a:rPr>
              <a:t>를 누르면 옆과 </a:t>
            </a:r>
            <a:r>
              <a:rPr lang="ko-KR" altLang="en-US" dirty="0" err="1">
                <a:solidFill>
                  <a:srgbClr val="FF0000"/>
                </a:solidFill>
              </a:rPr>
              <a:t>같이나온다</a:t>
            </a:r>
            <a:endParaRPr lang="en-US" altLang="ko-KR" dirty="0">
              <a:solidFill>
                <a:srgbClr val="FF0000"/>
              </a:solidFill>
            </a:endParaRPr>
          </a:p>
          <a:p>
            <a:pPr algn="ctr"/>
            <a:r>
              <a:rPr lang="ko-KR" altLang="en-US" dirty="0">
                <a:solidFill>
                  <a:srgbClr val="FF0000"/>
                </a:solidFill>
              </a:rPr>
              <a:t>밑의 </a:t>
            </a:r>
            <a:r>
              <a:rPr lang="en-US" altLang="ko-KR" dirty="0">
                <a:solidFill>
                  <a:srgbClr val="FF0000"/>
                </a:solidFill>
              </a:rPr>
              <a:t>Default encoding </a:t>
            </a:r>
            <a:r>
              <a:rPr lang="ko-KR" altLang="en-US" dirty="0">
                <a:solidFill>
                  <a:srgbClr val="FF0000"/>
                </a:solidFill>
              </a:rPr>
              <a:t>옆에 </a:t>
            </a:r>
            <a:r>
              <a:rPr lang="en-US" altLang="ko-KR" dirty="0">
                <a:solidFill>
                  <a:srgbClr val="FF0000"/>
                </a:solidFill>
              </a:rPr>
              <a:t>UTF-8</a:t>
            </a:r>
            <a:r>
              <a:rPr lang="ko-KR" altLang="en-US" dirty="0">
                <a:solidFill>
                  <a:srgbClr val="FF0000"/>
                </a:solidFill>
              </a:rPr>
              <a:t>을 입력 후 업데이트를 누른다</a:t>
            </a:r>
            <a:endParaRPr lang="en-US" altLang="ko-KR" dirty="0">
              <a:solidFill>
                <a:srgbClr val="FF0000"/>
              </a:solidFill>
            </a:endParaRPr>
          </a:p>
          <a:p>
            <a:pPr algn="ctr"/>
            <a:r>
              <a:rPr lang="en-US" altLang="ko-KR" dirty="0">
                <a:solidFill>
                  <a:srgbClr val="FF0000"/>
                </a:solidFill>
              </a:rPr>
              <a:t>Java Archive, Java Class file, text, word Document </a:t>
            </a:r>
            <a:r>
              <a:rPr lang="ko-KR" altLang="en-US" dirty="0">
                <a:solidFill>
                  <a:srgbClr val="FF0000"/>
                </a:solidFill>
              </a:rPr>
              <a:t>모두 같이 해준다 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DF7EDE62-6329-4B18-AE19-0AE665FDAEC0}"/>
              </a:ext>
            </a:extLst>
          </p:cNvPr>
          <p:cNvCxnSpPr/>
          <p:nvPr/>
        </p:nvCxnSpPr>
        <p:spPr>
          <a:xfrm>
            <a:off x="11353800" y="5066950"/>
            <a:ext cx="0" cy="167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잉크 3"/>
              <p14:cNvContentPartPr/>
              <p14:nvPr/>
            </p14:nvContentPartPr>
            <p14:xfrm>
              <a:off x="9582436" y="2883291"/>
              <a:ext cx="234360" cy="401400"/>
            </p14:xfrm>
          </p:contentPart>
        </mc:Choice>
        <mc:Fallback xmlns="">
          <p:pic>
            <p:nvPicPr>
              <p:cNvPr id="4" name="잉크 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574156" y="2875011"/>
                <a:ext cx="250920" cy="41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6" name="잉크 5"/>
              <p14:cNvContentPartPr/>
              <p14:nvPr/>
            </p14:nvContentPartPr>
            <p14:xfrm>
              <a:off x="10174811" y="5087291"/>
              <a:ext cx="25200" cy="159480"/>
            </p14:xfrm>
          </p:contentPart>
        </mc:Choice>
        <mc:Fallback>
          <p:pic>
            <p:nvPicPr>
              <p:cNvPr id="6" name="잉크 5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166531" y="5079011"/>
                <a:ext cx="41760" cy="17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1" name="잉크 10"/>
              <p14:cNvContentPartPr/>
              <p14:nvPr/>
            </p14:nvContentPartPr>
            <p14:xfrm>
              <a:off x="11336171" y="4896131"/>
              <a:ext cx="168840" cy="166680"/>
            </p14:xfrm>
          </p:contentPart>
        </mc:Choice>
        <mc:Fallback>
          <p:pic>
            <p:nvPicPr>
              <p:cNvPr id="11" name="잉크 10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1327891" y="4887851"/>
                <a:ext cx="185400" cy="18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6" name="잉크 15"/>
              <p14:cNvContentPartPr/>
              <p14:nvPr/>
            </p14:nvContentPartPr>
            <p14:xfrm>
              <a:off x="9933611" y="3075611"/>
              <a:ext cx="200520" cy="350280"/>
            </p14:xfrm>
          </p:contentPart>
        </mc:Choice>
        <mc:Fallback>
          <p:pic>
            <p:nvPicPr>
              <p:cNvPr id="16" name="잉크 15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925331" y="3067331"/>
                <a:ext cx="217080" cy="366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65810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1.Java </a:t>
            </a:r>
            <a:r>
              <a:rPr lang="ko-KR" altLang="en-US" dirty="0"/>
              <a:t>설치</a:t>
            </a: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145" y="1521229"/>
            <a:ext cx="6140558" cy="4351338"/>
          </a:xfrm>
        </p:spPr>
      </p:pic>
      <p:sp>
        <p:nvSpPr>
          <p:cNvPr id="7" name="직사각형 6"/>
          <p:cNvSpPr/>
          <p:nvPr/>
        </p:nvSpPr>
        <p:spPr>
          <a:xfrm>
            <a:off x="7390015" y="1521229"/>
            <a:ext cx="3963785" cy="435133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FF0000"/>
                </a:solidFill>
              </a:rPr>
              <a:t>모든 쿠키 수락 클릭</a:t>
            </a:r>
          </a:p>
        </p:txBody>
      </p:sp>
      <p:cxnSp>
        <p:nvCxnSpPr>
          <p:cNvPr id="11" name="직선 화살표 연결선 10"/>
          <p:cNvCxnSpPr/>
          <p:nvPr/>
        </p:nvCxnSpPr>
        <p:spPr>
          <a:xfrm>
            <a:off x="1828800" y="3491345"/>
            <a:ext cx="232756" cy="2909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1158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C4A497-3B07-4CF7-9952-90FF0D7B61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2.Eclipse </a:t>
            </a:r>
            <a:r>
              <a:rPr lang="ko-KR" altLang="en-US" dirty="0"/>
              <a:t>설치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E2B04625-6FD8-48CF-A5A1-71169C59B5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293" y="1540400"/>
            <a:ext cx="5738470" cy="4351338"/>
          </a:xfrm>
        </p:spPr>
      </p:pic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EDD20BE9-7C33-4437-920A-EC7CF4A60179}"/>
              </a:ext>
            </a:extLst>
          </p:cNvPr>
          <p:cNvCxnSpPr/>
          <p:nvPr/>
        </p:nvCxnSpPr>
        <p:spPr>
          <a:xfrm>
            <a:off x="3045204" y="5268286"/>
            <a:ext cx="3439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D0300B8-79F5-4868-93F1-4BC5975B9C3E}"/>
              </a:ext>
            </a:extLst>
          </p:cNvPr>
          <p:cNvSpPr/>
          <p:nvPr/>
        </p:nvSpPr>
        <p:spPr>
          <a:xfrm>
            <a:off x="7063530" y="1619075"/>
            <a:ext cx="3825380" cy="4211274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Workspace</a:t>
            </a:r>
            <a:r>
              <a:rPr lang="ko-KR" altLang="en-US" dirty="0">
                <a:solidFill>
                  <a:srgbClr val="FF0000"/>
                </a:solidFill>
              </a:rPr>
              <a:t>는 </a:t>
            </a:r>
            <a:r>
              <a:rPr lang="en-US" altLang="ko-KR" dirty="0" smtClean="0">
                <a:solidFill>
                  <a:srgbClr val="FF0000"/>
                </a:solidFill>
              </a:rPr>
              <a:t>other </a:t>
            </a:r>
            <a:r>
              <a:rPr lang="ko-KR" altLang="en-US" dirty="0">
                <a:solidFill>
                  <a:srgbClr val="FF0000"/>
                </a:solidFill>
              </a:rPr>
              <a:t>칸에서 </a:t>
            </a:r>
            <a:endParaRPr lang="en-US" altLang="ko-KR" dirty="0">
              <a:solidFill>
                <a:srgbClr val="FF0000"/>
              </a:solidFill>
            </a:endParaRPr>
          </a:p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UTF-8</a:t>
            </a:r>
            <a:r>
              <a:rPr lang="ko-KR" altLang="en-US" dirty="0">
                <a:solidFill>
                  <a:srgbClr val="FF0000"/>
                </a:solidFill>
              </a:rPr>
              <a:t>로 설정해 준다</a:t>
            </a:r>
          </a:p>
        </p:txBody>
      </p:sp>
    </p:spTree>
    <p:extLst>
      <p:ext uri="{BB962C8B-B14F-4D97-AF65-F5344CB8AC3E}">
        <p14:creationId xmlns:p14="http://schemas.microsoft.com/office/powerpoint/2010/main" val="3067563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52BFB6-BDA5-4B31-9E3C-7A8010B24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2.Eclipse </a:t>
            </a:r>
            <a:r>
              <a:rPr lang="ko-KR" altLang="en-US" dirty="0"/>
              <a:t>설치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705D3828-D24B-42E5-9B66-2A82D8D20E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126" y="1464898"/>
            <a:ext cx="5738470" cy="4351338"/>
          </a:xfr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1F03292B-42BD-4009-B287-136AAA4B9C40}"/>
              </a:ext>
            </a:extLst>
          </p:cNvPr>
          <p:cNvSpPr/>
          <p:nvPr/>
        </p:nvSpPr>
        <p:spPr>
          <a:xfrm>
            <a:off x="7122253" y="1464898"/>
            <a:ext cx="3967993" cy="435133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rgbClr val="FF0000"/>
                </a:solidFill>
              </a:rPr>
              <a:t>Css</a:t>
            </a:r>
            <a:r>
              <a:rPr lang="en-US" altLang="ko-KR" dirty="0">
                <a:solidFill>
                  <a:srgbClr val="FF0000"/>
                </a:solidFill>
              </a:rPr>
              <a:t> Files</a:t>
            </a:r>
          </a:p>
          <a:p>
            <a:pPr algn="ctr"/>
            <a:r>
              <a:rPr lang="en-US" altLang="ko-KR" dirty="0">
                <a:solidFill>
                  <a:srgbClr val="FF0000"/>
                </a:solidFill>
              </a:rPr>
              <a:t>HTML Files</a:t>
            </a:r>
          </a:p>
          <a:p>
            <a:pPr algn="ctr"/>
            <a:r>
              <a:rPr lang="en-US" altLang="ko-KR" dirty="0">
                <a:solidFill>
                  <a:srgbClr val="FF0000"/>
                </a:solidFill>
              </a:rPr>
              <a:t>JSP Files</a:t>
            </a:r>
          </a:p>
          <a:p>
            <a:pPr algn="ctr"/>
            <a:r>
              <a:rPr lang="en-US" altLang="ko-KR" dirty="0">
                <a:solidFill>
                  <a:srgbClr val="FF0000"/>
                </a:solidFill>
              </a:rPr>
              <a:t>XML FILES</a:t>
            </a:r>
          </a:p>
          <a:p>
            <a:pPr algn="ctr"/>
            <a:r>
              <a:rPr lang="ko-KR" altLang="en-US" dirty="0">
                <a:solidFill>
                  <a:srgbClr val="FF0000"/>
                </a:solidFill>
              </a:rPr>
              <a:t>는 옆의 </a:t>
            </a:r>
            <a:r>
              <a:rPr lang="en-US" altLang="ko-KR" dirty="0">
                <a:solidFill>
                  <a:srgbClr val="FF0000"/>
                </a:solidFill>
              </a:rPr>
              <a:t>Encoding </a:t>
            </a:r>
            <a:r>
              <a:rPr lang="ko-KR" altLang="en-US" dirty="0" smtClean="0">
                <a:solidFill>
                  <a:srgbClr val="FF0000"/>
                </a:solidFill>
              </a:rPr>
              <a:t>칸을 누른 다음 위로 올려 </a:t>
            </a:r>
            <a:r>
              <a:rPr lang="en-US" altLang="ko-KR" dirty="0">
                <a:solidFill>
                  <a:srgbClr val="FF0000"/>
                </a:solidFill>
              </a:rPr>
              <a:t>UTF-8</a:t>
            </a:r>
            <a:r>
              <a:rPr lang="ko-KR" altLang="en-US" dirty="0">
                <a:solidFill>
                  <a:srgbClr val="FF0000"/>
                </a:solidFill>
              </a:rPr>
              <a:t>로 설정한후 </a:t>
            </a:r>
            <a:r>
              <a:rPr lang="en-US" altLang="ko-KR" dirty="0">
                <a:solidFill>
                  <a:srgbClr val="FF0000"/>
                </a:solidFill>
              </a:rPr>
              <a:t>ok</a:t>
            </a:r>
            <a:r>
              <a:rPr lang="ko-KR" altLang="en-US" dirty="0">
                <a:solidFill>
                  <a:srgbClr val="FF0000"/>
                </a:solidFill>
              </a:rPr>
              <a:t>를 눌러 과정을 마친다 </a:t>
            </a:r>
            <a:r>
              <a:rPr lang="en-US" altLang="ko-KR" dirty="0">
                <a:solidFill>
                  <a:srgbClr val="FF0000"/>
                </a:solidFill>
              </a:rPr>
              <a:t> 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4B467CA5-B249-4423-A29B-E5EE7A985CAB}"/>
              </a:ext>
            </a:extLst>
          </p:cNvPr>
          <p:cNvCxnSpPr/>
          <p:nvPr/>
        </p:nvCxnSpPr>
        <p:spPr>
          <a:xfrm>
            <a:off x="2290194" y="2885813"/>
            <a:ext cx="2181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1FAD6CDA-A26F-40AC-9B43-8F8F6E77FE39}"/>
              </a:ext>
            </a:extLst>
          </p:cNvPr>
          <p:cNvCxnSpPr/>
          <p:nvPr/>
        </p:nvCxnSpPr>
        <p:spPr>
          <a:xfrm flipH="1" flipV="1">
            <a:off x="5134062" y="3112316"/>
            <a:ext cx="109057" cy="1677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7F55FA3D-7BAD-4554-BB65-3078F7C7CF13}"/>
              </a:ext>
            </a:extLst>
          </p:cNvPr>
          <p:cNvCxnSpPr/>
          <p:nvPr/>
        </p:nvCxnSpPr>
        <p:spPr>
          <a:xfrm>
            <a:off x="4941116" y="5637402"/>
            <a:ext cx="302003" cy="838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3" name="잉크 12"/>
              <p14:cNvContentPartPr/>
              <p14:nvPr/>
            </p14:nvContentPartPr>
            <p14:xfrm>
              <a:off x="2984171" y="2876171"/>
              <a:ext cx="61200" cy="449640"/>
            </p14:xfrm>
          </p:contentPart>
        </mc:Choice>
        <mc:Fallback>
          <p:pic>
            <p:nvPicPr>
              <p:cNvPr id="13" name="잉크 1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975891" y="2867891"/>
                <a:ext cx="77760" cy="466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39254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0F8A5F-0C0B-486C-84DB-CDAE2908E4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2.Eclipse </a:t>
            </a:r>
            <a:r>
              <a:rPr lang="ko-KR" altLang="en-US" dirty="0"/>
              <a:t>설치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144F64AA-8BDB-4D73-9A80-EC32C57128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5257800" cy="3451763"/>
          </a:xfr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0F3DAEB-A9F3-4456-9FD9-48A0AE37C7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8187" y="1690688"/>
            <a:ext cx="5095613" cy="3451763"/>
          </a:xfrm>
          <a:prstGeom prst="rect">
            <a:avLst/>
          </a:prstGeom>
        </p:spPr>
      </p:pic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16BB51F6-8728-448E-AA7A-7C885EFEC0A0}"/>
              </a:ext>
            </a:extLst>
          </p:cNvPr>
          <p:cNvSpPr/>
          <p:nvPr/>
        </p:nvSpPr>
        <p:spPr>
          <a:xfrm>
            <a:off x="6096000" y="2919369"/>
            <a:ext cx="539692" cy="61239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717BE35-370B-4E54-9235-25168C97A321}"/>
              </a:ext>
            </a:extLst>
          </p:cNvPr>
          <p:cNvCxnSpPr/>
          <p:nvPr/>
        </p:nvCxnSpPr>
        <p:spPr>
          <a:xfrm flipV="1">
            <a:off x="1451295" y="2860646"/>
            <a:ext cx="184558" cy="587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CFB24EBF-DF9E-4F83-B4A7-34BEAB68A8A5}"/>
              </a:ext>
            </a:extLst>
          </p:cNvPr>
          <p:cNvCxnSpPr/>
          <p:nvPr/>
        </p:nvCxnSpPr>
        <p:spPr>
          <a:xfrm>
            <a:off x="8892330" y="2290194"/>
            <a:ext cx="201336" cy="1174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3EC4E20-F7DD-42D5-B401-0A5A229DE238}"/>
              </a:ext>
            </a:extLst>
          </p:cNvPr>
          <p:cNvSpPr/>
          <p:nvPr/>
        </p:nvSpPr>
        <p:spPr>
          <a:xfrm>
            <a:off x="1518407" y="5545123"/>
            <a:ext cx="9697674" cy="696286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FF0000"/>
                </a:solidFill>
              </a:rPr>
              <a:t>네이버에 </a:t>
            </a:r>
            <a:r>
              <a:rPr lang="en-US" altLang="ko-KR" dirty="0">
                <a:solidFill>
                  <a:srgbClr val="FF0000"/>
                </a:solidFill>
              </a:rPr>
              <a:t>Notepad++</a:t>
            </a:r>
            <a:r>
              <a:rPr lang="ko-KR" altLang="en-US" dirty="0">
                <a:solidFill>
                  <a:srgbClr val="FF0000"/>
                </a:solidFill>
              </a:rPr>
              <a:t>를</a:t>
            </a:r>
            <a:r>
              <a:rPr lang="en-US" altLang="ko-KR" dirty="0">
                <a:solidFill>
                  <a:srgbClr val="FF0000"/>
                </a:solidFill>
              </a:rPr>
              <a:t> </a:t>
            </a:r>
            <a:r>
              <a:rPr lang="ko-KR" altLang="en-US" dirty="0">
                <a:solidFill>
                  <a:srgbClr val="FF0000"/>
                </a:solidFill>
              </a:rPr>
              <a:t>검색한후 밑의 </a:t>
            </a:r>
            <a:r>
              <a:rPr lang="en-US" altLang="ko-KR" dirty="0" smtClean="0">
                <a:solidFill>
                  <a:srgbClr val="FF0000"/>
                </a:solidFill>
              </a:rPr>
              <a:t>download</a:t>
            </a:r>
            <a:r>
              <a:rPr lang="ko-KR" altLang="en-US" dirty="0" smtClean="0">
                <a:solidFill>
                  <a:srgbClr val="FF0000"/>
                </a:solidFill>
              </a:rPr>
              <a:t>를 클릭하여 </a:t>
            </a:r>
            <a:r>
              <a:rPr lang="ko-KR" altLang="en-US" dirty="0">
                <a:solidFill>
                  <a:srgbClr val="FF0000"/>
                </a:solidFill>
              </a:rPr>
              <a:t>들어간다</a:t>
            </a:r>
            <a:endParaRPr lang="en-US" altLang="ko-KR" dirty="0">
              <a:solidFill>
                <a:srgbClr val="FF0000"/>
              </a:solidFill>
            </a:endParaRPr>
          </a:p>
          <a:p>
            <a:pPr algn="ctr"/>
            <a:r>
              <a:rPr lang="ko-KR" altLang="en-US" dirty="0">
                <a:solidFill>
                  <a:srgbClr val="FF0000"/>
                </a:solidFill>
              </a:rPr>
              <a:t>그 다음 옆의 최신 버전으로 들어간다</a:t>
            </a:r>
          </a:p>
        </p:txBody>
      </p:sp>
    </p:spTree>
    <p:extLst>
      <p:ext uri="{BB962C8B-B14F-4D97-AF65-F5344CB8AC3E}">
        <p14:creationId xmlns:p14="http://schemas.microsoft.com/office/powerpoint/2010/main" val="1541815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85EA4E-96D9-45AC-83C2-C2BD1A625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2.Eclipse </a:t>
            </a:r>
            <a:r>
              <a:rPr lang="ko-KR" altLang="en-US" dirty="0"/>
              <a:t>설치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79DFEFB5-741F-419D-BBA9-FC47D58951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783681"/>
            <a:ext cx="5067650" cy="3842672"/>
          </a:xfr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731B2E70-E406-4774-B1B5-7B19D33DCD63}"/>
              </a:ext>
            </a:extLst>
          </p:cNvPr>
          <p:cNvSpPr/>
          <p:nvPr/>
        </p:nvSpPr>
        <p:spPr>
          <a:xfrm>
            <a:off x="6627303" y="1783681"/>
            <a:ext cx="4726497" cy="384267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FF0000"/>
                </a:solidFill>
              </a:rPr>
              <a:t>운영체제를 참고하여 파일을 받는다</a:t>
            </a:r>
            <a:endParaRPr lang="en-US" altLang="ko-KR" dirty="0">
              <a:solidFill>
                <a:srgbClr val="FF0000"/>
              </a:solidFill>
            </a:endParaRPr>
          </a:p>
          <a:p>
            <a:pPr algn="ctr"/>
            <a:r>
              <a:rPr lang="en-US" altLang="ko-KR" dirty="0">
                <a:solidFill>
                  <a:srgbClr val="FF0000"/>
                </a:solidFill>
              </a:rPr>
              <a:t>Installer</a:t>
            </a:r>
            <a:r>
              <a:rPr lang="ko-KR" altLang="en-US" dirty="0">
                <a:solidFill>
                  <a:srgbClr val="FF0000"/>
                </a:solidFill>
              </a:rPr>
              <a:t>를 받아 설치해 준다</a:t>
            </a:r>
            <a:endParaRPr lang="en-US" altLang="ko-KR" dirty="0">
              <a:solidFill>
                <a:srgbClr val="FF0000"/>
              </a:solidFill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2B1A7414-2B1B-4F97-B034-37CE89869904}"/>
              </a:ext>
            </a:extLst>
          </p:cNvPr>
          <p:cNvCxnSpPr/>
          <p:nvPr/>
        </p:nvCxnSpPr>
        <p:spPr>
          <a:xfrm>
            <a:off x="2332139" y="3238150"/>
            <a:ext cx="318782" cy="0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5484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A93A91-335D-42B8-855F-619122E6F9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2.Eclipse </a:t>
            </a:r>
            <a:r>
              <a:rPr lang="ko-KR" altLang="en-US" dirty="0"/>
              <a:t>설치 완료</a:t>
            </a: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EBCCA1D0-D3B7-4D92-A575-71F0D3763A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541" y="1523622"/>
            <a:ext cx="5713803" cy="3367160"/>
          </a:xfr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7EEE1AB-E639-4B43-BB97-069CEB9947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3237" y="1523622"/>
            <a:ext cx="5319100" cy="336716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8E673F7B-FC8F-40D1-8304-555B82F3816C}"/>
              </a:ext>
            </a:extLst>
          </p:cNvPr>
          <p:cNvSpPr/>
          <p:nvPr/>
        </p:nvSpPr>
        <p:spPr>
          <a:xfrm>
            <a:off x="667541" y="5461233"/>
            <a:ext cx="10515600" cy="96473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FF0000"/>
                </a:solidFill>
              </a:rPr>
              <a:t>이클립스가 설치된 폴더에 들어가 위의 파일을 </a:t>
            </a:r>
            <a:r>
              <a:rPr lang="en-US" altLang="ko-KR" dirty="0" err="1">
                <a:solidFill>
                  <a:srgbClr val="FF0000"/>
                </a:solidFill>
              </a:rPr>
              <a:t>notpad</a:t>
            </a:r>
            <a:r>
              <a:rPr lang="en-US" altLang="ko-KR" dirty="0">
                <a:solidFill>
                  <a:srgbClr val="FF0000"/>
                </a:solidFill>
              </a:rPr>
              <a:t>++</a:t>
            </a:r>
            <a:r>
              <a:rPr lang="ko-KR" altLang="en-US" dirty="0">
                <a:solidFill>
                  <a:srgbClr val="FF0000"/>
                </a:solidFill>
              </a:rPr>
              <a:t>를 이용해 옆처럼 열어준다</a:t>
            </a:r>
            <a:endParaRPr lang="en-US" altLang="ko-KR" dirty="0">
              <a:solidFill>
                <a:srgbClr val="FF0000"/>
              </a:solidFill>
            </a:endParaRPr>
          </a:p>
          <a:p>
            <a:pPr algn="ctr"/>
            <a:r>
              <a:rPr lang="en-US" altLang="ko-KR" dirty="0">
                <a:solidFill>
                  <a:srgbClr val="FF0000"/>
                </a:solidFill>
              </a:rPr>
              <a:t>-</a:t>
            </a:r>
            <a:r>
              <a:rPr lang="en-US" altLang="ko-KR" dirty="0" err="1">
                <a:solidFill>
                  <a:srgbClr val="FF0000"/>
                </a:solidFill>
              </a:rPr>
              <a:t>Xms</a:t>
            </a:r>
            <a:r>
              <a:rPr lang="en-US" altLang="ko-KR" dirty="0">
                <a:solidFill>
                  <a:srgbClr val="FF0000"/>
                </a:solidFill>
              </a:rPr>
              <a:t>, -</a:t>
            </a:r>
            <a:r>
              <a:rPr lang="en-US" altLang="ko-KR" dirty="0" err="1">
                <a:solidFill>
                  <a:srgbClr val="FF0000"/>
                </a:solidFill>
              </a:rPr>
              <a:t>Xmx</a:t>
            </a:r>
            <a:r>
              <a:rPr lang="ko-KR" altLang="en-US" dirty="0">
                <a:solidFill>
                  <a:srgbClr val="FF0000"/>
                </a:solidFill>
              </a:rPr>
              <a:t>를 </a:t>
            </a:r>
            <a:r>
              <a:rPr lang="en-US" altLang="ko-KR" dirty="0">
                <a:solidFill>
                  <a:srgbClr val="FF0000"/>
                </a:solidFill>
              </a:rPr>
              <a:t>1024m</a:t>
            </a:r>
            <a:r>
              <a:rPr lang="ko-KR" altLang="en-US" dirty="0">
                <a:solidFill>
                  <a:srgbClr val="FF0000"/>
                </a:solidFill>
              </a:rPr>
              <a:t>으로 설정해 활용 공간을 </a:t>
            </a:r>
            <a:r>
              <a:rPr lang="ko-KR" altLang="en-US" dirty="0" smtClean="0">
                <a:solidFill>
                  <a:srgbClr val="FF0000"/>
                </a:solidFill>
              </a:rPr>
              <a:t>늘려준다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dirty="0" smtClean="0">
                <a:solidFill>
                  <a:srgbClr val="FF0000"/>
                </a:solidFill>
              </a:rPr>
              <a:t>이클립스 설치 완료  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A395246D-0043-4811-BEC5-C806E949E935}"/>
              </a:ext>
            </a:extLst>
          </p:cNvPr>
          <p:cNvCxnSpPr/>
          <p:nvPr/>
        </p:nvCxnSpPr>
        <p:spPr>
          <a:xfrm flipV="1">
            <a:off x="746620" y="3565321"/>
            <a:ext cx="343949" cy="58723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F3F92842-B941-491B-BFBF-A55C599CD39F}"/>
              </a:ext>
            </a:extLst>
          </p:cNvPr>
          <p:cNvCxnSpPr/>
          <p:nvPr/>
        </p:nvCxnSpPr>
        <p:spPr>
          <a:xfrm flipH="1" flipV="1">
            <a:off x="6381344" y="3791824"/>
            <a:ext cx="254348" cy="209725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AC7605C9-B0F3-49EC-B703-A78FB041F86E}"/>
              </a:ext>
            </a:extLst>
          </p:cNvPr>
          <p:cNvSpPr/>
          <p:nvPr/>
        </p:nvSpPr>
        <p:spPr>
          <a:xfrm>
            <a:off x="5343787" y="2902591"/>
            <a:ext cx="486562" cy="9982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4052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4692F3-C69E-4C9B-9CBE-10ACF9760F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3.Oracle </a:t>
            </a:r>
            <a:r>
              <a:rPr lang="ko-KR" altLang="en-US" dirty="0"/>
              <a:t>설치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E95F25A6-5C9B-40DB-AEB5-C366C1A92C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490" y="1690688"/>
            <a:ext cx="7383875" cy="4351338"/>
          </a:xfrm>
        </p:spPr>
      </p:pic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E7CEE43D-D0E1-4951-ADCA-B6F8EC6C1AF8}"/>
              </a:ext>
            </a:extLst>
          </p:cNvPr>
          <p:cNvCxnSpPr/>
          <p:nvPr/>
        </p:nvCxnSpPr>
        <p:spPr>
          <a:xfrm>
            <a:off x="1602297" y="3003259"/>
            <a:ext cx="427839" cy="0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65D61F47-601A-4DA5-B401-C659FEB33445}"/>
              </a:ext>
            </a:extLst>
          </p:cNvPr>
          <p:cNvSpPr/>
          <p:nvPr/>
        </p:nvSpPr>
        <p:spPr>
          <a:xfrm>
            <a:off x="8850385" y="2004969"/>
            <a:ext cx="2503415" cy="403705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FF0000"/>
                </a:solidFill>
              </a:rPr>
              <a:t>구글에 오라클을 </a:t>
            </a:r>
            <a:r>
              <a:rPr lang="ko-KR" altLang="en-US" dirty="0" err="1">
                <a:solidFill>
                  <a:srgbClr val="FF0000"/>
                </a:solidFill>
              </a:rPr>
              <a:t>검</a:t>
            </a:r>
            <a:r>
              <a:rPr lang="ko-KR" altLang="en-US" dirty="0" err="1" smtClean="0">
                <a:solidFill>
                  <a:srgbClr val="FF0000"/>
                </a:solidFill>
              </a:rPr>
              <a:t>색한후</a:t>
            </a:r>
            <a:r>
              <a:rPr lang="ko-KR" altLang="en-US" dirty="0" smtClean="0">
                <a:solidFill>
                  <a:srgbClr val="FF0000"/>
                </a:solidFill>
              </a:rPr>
              <a:t> </a:t>
            </a:r>
            <a:r>
              <a:rPr lang="ko-KR" altLang="en-US" dirty="0">
                <a:solidFill>
                  <a:srgbClr val="FF0000"/>
                </a:solidFill>
              </a:rPr>
              <a:t>들어간다</a:t>
            </a:r>
          </a:p>
        </p:txBody>
      </p:sp>
    </p:spTree>
    <p:extLst>
      <p:ext uri="{BB962C8B-B14F-4D97-AF65-F5344CB8AC3E}">
        <p14:creationId xmlns:p14="http://schemas.microsoft.com/office/powerpoint/2010/main" val="2763086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9E6255-007C-499C-B83A-B7B29F3A3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3.Oracle </a:t>
            </a:r>
            <a:r>
              <a:rPr lang="ko-KR" altLang="en-US" dirty="0"/>
              <a:t>설치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64190A48-7971-4FB3-821F-8B07E1ABE3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653" y="1414564"/>
            <a:ext cx="6354399" cy="3744665"/>
          </a:xfr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7EAAFF3-CD88-4EC4-AEE9-059255DE5B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1408" y="1414564"/>
            <a:ext cx="5360565" cy="3744666"/>
          </a:xfrm>
          <a:prstGeom prst="rect">
            <a:avLst/>
          </a:prstGeom>
        </p:spPr>
      </p:pic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E3D1B096-96A6-49A4-8CE0-CB19E705DCEA}"/>
              </a:ext>
            </a:extLst>
          </p:cNvPr>
          <p:cNvSpPr/>
          <p:nvPr/>
        </p:nvSpPr>
        <p:spPr>
          <a:xfrm>
            <a:off x="6096000" y="2936147"/>
            <a:ext cx="564859" cy="8137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D7DBA4E-FF29-49C7-ADC8-726F23EAB8F1}"/>
              </a:ext>
            </a:extLst>
          </p:cNvPr>
          <p:cNvCxnSpPr/>
          <p:nvPr/>
        </p:nvCxnSpPr>
        <p:spPr>
          <a:xfrm>
            <a:off x="1583079" y="4387442"/>
            <a:ext cx="2481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70B2A740-120F-426C-B8FE-064AB0644428}"/>
              </a:ext>
            </a:extLst>
          </p:cNvPr>
          <p:cNvCxnSpPr/>
          <p:nvPr/>
        </p:nvCxnSpPr>
        <p:spPr>
          <a:xfrm flipH="1">
            <a:off x="8053431" y="2323750"/>
            <a:ext cx="251670" cy="218114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B87BA98-D1FF-4B90-A3E0-88B6C3DD76D4}"/>
              </a:ext>
            </a:extLst>
          </p:cNvPr>
          <p:cNvSpPr/>
          <p:nvPr/>
        </p:nvSpPr>
        <p:spPr>
          <a:xfrm>
            <a:off x="734653" y="5704514"/>
            <a:ext cx="11269993" cy="90601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FF0000"/>
                </a:solidFill>
              </a:rPr>
              <a:t>개발자를 누른 후 밑으로 내려 </a:t>
            </a:r>
            <a:r>
              <a:rPr lang="en-US" altLang="ko-KR" dirty="0">
                <a:solidFill>
                  <a:srgbClr val="FF0000"/>
                </a:solidFill>
              </a:rPr>
              <a:t>Databases</a:t>
            </a:r>
            <a:r>
              <a:rPr lang="ko-KR" altLang="en-US" dirty="0">
                <a:solidFill>
                  <a:srgbClr val="FF0000"/>
                </a:solidFill>
              </a:rPr>
              <a:t>로 들어간다</a:t>
            </a:r>
          </a:p>
        </p:txBody>
      </p:sp>
    </p:spTree>
    <p:extLst>
      <p:ext uri="{BB962C8B-B14F-4D97-AF65-F5344CB8AC3E}">
        <p14:creationId xmlns:p14="http://schemas.microsoft.com/office/powerpoint/2010/main" val="4083279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6D9607-384D-4DC9-A0A7-05058F9826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3.Oracle </a:t>
            </a:r>
            <a:r>
              <a:rPr lang="ko-KR" altLang="en-US" dirty="0"/>
              <a:t>설치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2F4F8C95-DE6E-4CC1-8EBF-1C2EB22F51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043" y="1690688"/>
            <a:ext cx="5808760" cy="3423118"/>
          </a:xfrm>
        </p:spPr>
      </p:pic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A897E78E-7DFC-444B-AD10-D705D7B79C91}"/>
              </a:ext>
            </a:extLst>
          </p:cNvPr>
          <p:cNvSpPr/>
          <p:nvPr/>
        </p:nvSpPr>
        <p:spPr>
          <a:xfrm>
            <a:off x="6045667" y="2967808"/>
            <a:ext cx="506136" cy="7000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AFBD4F3E-5C0D-402F-8656-0D2D1C9AED3E}"/>
              </a:ext>
            </a:extLst>
          </p:cNvPr>
          <p:cNvCxnSpPr/>
          <p:nvPr/>
        </p:nvCxnSpPr>
        <p:spPr>
          <a:xfrm>
            <a:off x="2130804" y="2919369"/>
            <a:ext cx="444616" cy="96879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D781EAD-D598-4F4A-A895-A1F50FE8CE10}"/>
              </a:ext>
            </a:extLst>
          </p:cNvPr>
          <p:cNvSpPr/>
          <p:nvPr/>
        </p:nvSpPr>
        <p:spPr>
          <a:xfrm>
            <a:off x="906011" y="5729681"/>
            <a:ext cx="10662407" cy="889233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FF0000"/>
                </a:solidFill>
              </a:rPr>
              <a:t>밑으로 내려와 </a:t>
            </a:r>
            <a:r>
              <a:rPr lang="en-US" altLang="ko-KR" dirty="0">
                <a:solidFill>
                  <a:srgbClr val="FF0000"/>
                </a:solidFill>
              </a:rPr>
              <a:t>Oracle Database</a:t>
            </a:r>
            <a:r>
              <a:rPr lang="ko-KR" altLang="en-US" dirty="0">
                <a:solidFill>
                  <a:srgbClr val="FF0000"/>
                </a:solidFill>
              </a:rPr>
              <a:t>를 클릭한다</a:t>
            </a:r>
            <a:endParaRPr lang="en-US" altLang="ko-KR" dirty="0">
              <a:solidFill>
                <a:srgbClr val="FF0000"/>
              </a:solidFill>
            </a:endParaRPr>
          </a:p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Oracle Database 11g Release2</a:t>
            </a:r>
            <a:r>
              <a:rPr lang="ko-KR" altLang="en-US" dirty="0" smtClean="0">
                <a:solidFill>
                  <a:srgbClr val="FF0000"/>
                </a:solidFill>
              </a:rPr>
              <a:t>가 나올 때까지 </a:t>
            </a:r>
            <a:r>
              <a:rPr lang="ko-KR" altLang="en-US" dirty="0">
                <a:solidFill>
                  <a:srgbClr val="FF0000"/>
                </a:solidFill>
              </a:rPr>
              <a:t>내려준 후</a:t>
            </a:r>
            <a:endParaRPr lang="en-US" altLang="ko-KR" dirty="0">
              <a:solidFill>
                <a:srgbClr val="FF0000"/>
              </a:solidFill>
            </a:endParaRPr>
          </a:p>
          <a:p>
            <a:pPr algn="ctr"/>
            <a:r>
              <a:rPr lang="ko-KR" altLang="en-US" dirty="0">
                <a:solidFill>
                  <a:srgbClr val="FF0000"/>
                </a:solidFill>
              </a:rPr>
              <a:t>맞는 운영체제 버전으로 다운로드 한다 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1803" y="1690688"/>
            <a:ext cx="5016615" cy="3423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845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6A40F7-9439-4CDB-B33F-518E964FF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3.Oracle </a:t>
            </a:r>
            <a:r>
              <a:rPr lang="ko-KR" altLang="en-US" dirty="0"/>
              <a:t>설치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2858" y="1825623"/>
            <a:ext cx="5110942" cy="3426249"/>
          </a:xfrm>
          <a:prstGeom prst="rect">
            <a:avLst/>
          </a:prstGeom>
        </p:spPr>
      </p:pic>
      <p:sp>
        <p:nvSpPr>
          <p:cNvPr id="6" name="오른쪽 화살표 5"/>
          <p:cNvSpPr/>
          <p:nvPr/>
        </p:nvSpPr>
        <p:spPr>
          <a:xfrm>
            <a:off x="5893724" y="3050771"/>
            <a:ext cx="399011" cy="6068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내용 개체 틀 15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76281" y="1825624"/>
            <a:ext cx="5017443" cy="3426249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838200" y="5586153"/>
            <a:ext cx="10515600" cy="101415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Oracle Database 11g Release2 </a:t>
            </a:r>
            <a:r>
              <a:rPr lang="ko-KR" altLang="en-US" smtClean="0">
                <a:solidFill>
                  <a:srgbClr val="FF0000"/>
                </a:solidFill>
              </a:rPr>
              <a:t>를 </a:t>
            </a:r>
            <a:r>
              <a:rPr lang="ko-KR" altLang="en-US" smtClean="0">
                <a:solidFill>
                  <a:srgbClr val="FF0000"/>
                </a:solidFill>
              </a:rPr>
              <a:t>운영 체제에 맞게 </a:t>
            </a:r>
            <a:r>
              <a:rPr lang="ko-KR" altLang="en-US" smtClean="0">
                <a:solidFill>
                  <a:srgbClr val="FF0000"/>
                </a:solidFill>
              </a:rPr>
              <a:t>받은 </a:t>
            </a:r>
            <a:r>
              <a:rPr lang="ko-KR" altLang="en-US" dirty="0" smtClean="0">
                <a:solidFill>
                  <a:srgbClr val="FF0000"/>
                </a:solidFill>
              </a:rPr>
              <a:t>후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dirty="0" smtClean="0">
                <a:solidFill>
                  <a:srgbClr val="FF0000"/>
                </a:solidFill>
              </a:rPr>
              <a:t>같은 화면에서 </a:t>
            </a:r>
            <a:r>
              <a:rPr lang="en-US" altLang="ko-KR" dirty="0" smtClean="0">
                <a:solidFill>
                  <a:srgbClr val="FF0000"/>
                </a:solidFill>
              </a:rPr>
              <a:t>Oracle </a:t>
            </a:r>
            <a:r>
              <a:rPr lang="en-US" altLang="ko-KR" dirty="0">
                <a:solidFill>
                  <a:srgbClr val="FF0000"/>
                </a:solidFill>
              </a:rPr>
              <a:t>Database </a:t>
            </a:r>
            <a:r>
              <a:rPr lang="en-US" altLang="ko-KR" dirty="0" smtClean="0">
                <a:solidFill>
                  <a:srgbClr val="FF0000"/>
                </a:solidFill>
              </a:rPr>
              <a:t>Express Edition </a:t>
            </a:r>
            <a:r>
              <a:rPr lang="ko-KR" altLang="en-US" dirty="0" smtClean="0">
                <a:solidFill>
                  <a:srgbClr val="FF0000"/>
                </a:solidFill>
              </a:rPr>
              <a:t>까지 내려준다 그 후 </a:t>
            </a:r>
            <a:r>
              <a:rPr lang="en-US" altLang="ko-KR" dirty="0" smtClean="0">
                <a:solidFill>
                  <a:srgbClr val="FF0000"/>
                </a:solidFill>
              </a:rPr>
              <a:t>3</a:t>
            </a:r>
            <a:r>
              <a:rPr lang="ko-KR" altLang="en-US" dirty="0" smtClean="0">
                <a:solidFill>
                  <a:srgbClr val="FF0000"/>
                </a:solidFill>
              </a:rPr>
              <a:t>번째를 클릭한다</a:t>
            </a:r>
            <a:endParaRPr lang="en-US" altLang="ko-KR" dirty="0" smtClean="0">
              <a:solidFill>
                <a:srgbClr val="FF0000"/>
              </a:solidFill>
            </a:endParaRPr>
          </a:p>
        </p:txBody>
      </p:sp>
      <p:cxnSp>
        <p:nvCxnSpPr>
          <p:cNvPr id="18" name="직선 화살표 연결선 17"/>
          <p:cNvCxnSpPr/>
          <p:nvPr/>
        </p:nvCxnSpPr>
        <p:spPr>
          <a:xfrm flipH="1" flipV="1">
            <a:off x="8387542" y="3491345"/>
            <a:ext cx="357447" cy="166255"/>
          </a:xfrm>
          <a:prstGeom prst="straightConnector1">
            <a:avLst/>
          </a:prstGeom>
          <a:ln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4259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3.Oracle </a:t>
            </a:r>
            <a:r>
              <a:rPr lang="ko-KR" altLang="en-US" dirty="0"/>
              <a:t>설치</a:t>
            </a: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51841"/>
            <a:ext cx="10515600" cy="4098906"/>
          </a:xfrm>
        </p:spPr>
      </p:pic>
      <p:sp>
        <p:nvSpPr>
          <p:cNvPr id="5" name="직사각형 4"/>
          <p:cNvSpPr/>
          <p:nvPr/>
        </p:nvSpPr>
        <p:spPr>
          <a:xfrm>
            <a:off x="1155469" y="5885411"/>
            <a:ext cx="10198331" cy="872836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Oracle </a:t>
            </a:r>
            <a:r>
              <a:rPr lang="en-US" altLang="ko-KR" dirty="0" smtClean="0">
                <a:solidFill>
                  <a:srgbClr val="FF0000"/>
                </a:solidFill>
              </a:rPr>
              <a:t>Database (XE) 11gR2 Express Edition </a:t>
            </a:r>
            <a:r>
              <a:rPr lang="ko-KR" altLang="en-US" dirty="0" smtClean="0">
                <a:solidFill>
                  <a:srgbClr val="FF0000"/>
                </a:solidFill>
              </a:rPr>
              <a:t>역시 맞는 운영체제를 선택하여 다운로드 한다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8838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1.Java </a:t>
            </a:r>
            <a:r>
              <a:rPr lang="ko-KR" altLang="en-US" dirty="0"/>
              <a:t>설치</a:t>
            </a: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6141960" cy="4351338"/>
          </a:xfrm>
        </p:spPr>
      </p:pic>
      <p:sp>
        <p:nvSpPr>
          <p:cNvPr id="8" name="직사각형 7"/>
          <p:cNvSpPr/>
          <p:nvPr/>
        </p:nvSpPr>
        <p:spPr>
          <a:xfrm>
            <a:off x="7413807" y="1690688"/>
            <a:ext cx="4064924" cy="435133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FF0000"/>
                </a:solidFill>
              </a:rPr>
              <a:t>밑으로 내려가면 다음 화면이 나온다</a:t>
            </a:r>
            <a:endParaRPr lang="en-US" altLang="ko-KR" dirty="0">
              <a:solidFill>
                <a:srgbClr val="FF0000"/>
              </a:solidFill>
            </a:endParaRPr>
          </a:p>
          <a:p>
            <a:pPr algn="ctr"/>
            <a:r>
              <a:rPr lang="ko-KR" altLang="en-US" dirty="0">
                <a:solidFill>
                  <a:srgbClr val="FF0000"/>
                </a:solidFill>
              </a:rPr>
              <a:t>다음을 위한 리소스를 클릭한 후</a:t>
            </a:r>
            <a:endParaRPr lang="en-US" altLang="ko-KR" dirty="0">
              <a:solidFill>
                <a:srgbClr val="FF0000"/>
              </a:solidFill>
            </a:endParaRPr>
          </a:p>
          <a:p>
            <a:pPr algn="ctr"/>
            <a:r>
              <a:rPr lang="ko-KR" altLang="en-US" dirty="0">
                <a:solidFill>
                  <a:srgbClr val="FF0000"/>
                </a:solidFill>
              </a:rPr>
              <a:t>개발자 탭으로 들어 간다</a:t>
            </a:r>
            <a:endParaRPr lang="en-US" altLang="ko-KR" dirty="0">
              <a:solidFill>
                <a:srgbClr val="FF0000"/>
              </a:solidFill>
            </a:endParaRPr>
          </a:p>
        </p:txBody>
      </p:sp>
      <p:cxnSp>
        <p:nvCxnSpPr>
          <p:cNvPr id="12" name="직선 화살표 연결선 11"/>
          <p:cNvCxnSpPr/>
          <p:nvPr/>
        </p:nvCxnSpPr>
        <p:spPr>
          <a:xfrm>
            <a:off x="1271847" y="3866357"/>
            <a:ext cx="241069" cy="2650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/>
          <p:nvPr/>
        </p:nvCxnSpPr>
        <p:spPr>
          <a:xfrm flipH="1" flipV="1">
            <a:off x="1512916" y="4497185"/>
            <a:ext cx="274320" cy="914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3486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3.Oracle </a:t>
            </a:r>
            <a:r>
              <a:rPr lang="ko-KR" altLang="en-US" dirty="0" smtClean="0"/>
              <a:t>설치완료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808" y="1568098"/>
            <a:ext cx="5514392" cy="3477110"/>
          </a:xfrm>
          <a:prstGeom prst="rect">
            <a:avLst/>
          </a:prstGeom>
        </p:spPr>
      </p:pic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68098"/>
            <a:ext cx="4686954" cy="3477110"/>
          </a:xfrm>
        </p:spPr>
      </p:pic>
      <p:sp>
        <p:nvSpPr>
          <p:cNvPr id="8" name="직사각형 7"/>
          <p:cNvSpPr/>
          <p:nvPr/>
        </p:nvSpPr>
        <p:spPr>
          <a:xfrm>
            <a:off x="838200" y="5393094"/>
            <a:ext cx="10106608" cy="110101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rgbClr val="FF0000"/>
                </a:solidFill>
              </a:rPr>
              <a:t>오라클의 경우 그대로 설치를 진행해 주면 된다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11g Express Edition </a:t>
            </a:r>
            <a:r>
              <a:rPr lang="ko-KR" altLang="en-US" dirty="0" smtClean="0">
                <a:solidFill>
                  <a:srgbClr val="FF0000"/>
                </a:solidFill>
              </a:rPr>
              <a:t>의</a:t>
            </a:r>
            <a:r>
              <a:rPr lang="en-US" altLang="ko-KR" dirty="0" smtClean="0">
                <a:solidFill>
                  <a:srgbClr val="FF0000"/>
                </a:solidFill>
              </a:rPr>
              <a:t> </a:t>
            </a:r>
            <a:r>
              <a:rPr lang="ko-KR" altLang="en-US" dirty="0" smtClean="0">
                <a:solidFill>
                  <a:srgbClr val="FF0000"/>
                </a:solidFill>
              </a:rPr>
              <a:t>경우 진행하다 보면 비밀번호를 설정하게 되어 있는데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dirty="0" smtClean="0">
                <a:solidFill>
                  <a:srgbClr val="FF0000"/>
                </a:solidFill>
              </a:rPr>
              <a:t>원하는 비밀 번호를 설정해주고 계속 진행하면 설치가 마무리 된다</a:t>
            </a:r>
            <a:r>
              <a:rPr lang="en-US" altLang="ko-KR" dirty="0" smtClean="0">
                <a:solidFill>
                  <a:srgbClr val="FF0000"/>
                </a:solidFill>
              </a:rPr>
              <a:t>  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1269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1.Java </a:t>
            </a:r>
            <a:r>
              <a:rPr lang="ko-KR" altLang="en-US" dirty="0"/>
              <a:t>설치</a:t>
            </a: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590" y="1584556"/>
            <a:ext cx="6225090" cy="4350731"/>
          </a:xfrm>
        </p:spPr>
      </p:pic>
      <p:sp>
        <p:nvSpPr>
          <p:cNvPr id="5" name="직사각형 4"/>
          <p:cNvSpPr/>
          <p:nvPr/>
        </p:nvSpPr>
        <p:spPr>
          <a:xfrm>
            <a:off x="7589520" y="1596044"/>
            <a:ext cx="4023360" cy="4339243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Technologies </a:t>
            </a:r>
            <a:r>
              <a:rPr lang="ko-KR" altLang="en-US" dirty="0">
                <a:solidFill>
                  <a:srgbClr val="FF0000"/>
                </a:solidFill>
              </a:rPr>
              <a:t>에 커서를 갖다 대면</a:t>
            </a:r>
            <a:endParaRPr lang="en-US" altLang="ko-KR" dirty="0">
              <a:solidFill>
                <a:srgbClr val="FF0000"/>
              </a:solidFill>
            </a:endParaRPr>
          </a:p>
          <a:p>
            <a:pPr algn="ctr"/>
            <a:r>
              <a:rPr lang="ko-KR" altLang="en-US" dirty="0">
                <a:solidFill>
                  <a:srgbClr val="FF0000"/>
                </a:solidFill>
              </a:rPr>
              <a:t>밑으로 카테고리가 생긴다</a:t>
            </a:r>
            <a:endParaRPr lang="en-US" altLang="ko-KR" dirty="0">
              <a:solidFill>
                <a:srgbClr val="FF0000"/>
              </a:solidFill>
            </a:endParaRPr>
          </a:p>
          <a:p>
            <a:pPr algn="ctr"/>
            <a:r>
              <a:rPr lang="en-US" altLang="ko-KR" dirty="0">
                <a:solidFill>
                  <a:srgbClr val="FF0000"/>
                </a:solidFill>
              </a:rPr>
              <a:t>Java</a:t>
            </a:r>
            <a:r>
              <a:rPr lang="ko-KR" altLang="en-US" dirty="0">
                <a:solidFill>
                  <a:srgbClr val="FF0000"/>
                </a:solidFill>
              </a:rPr>
              <a:t>로 들어간다</a:t>
            </a:r>
            <a:endParaRPr lang="en-US" altLang="ko-KR" dirty="0">
              <a:solidFill>
                <a:srgbClr val="FF0000"/>
              </a:solidFill>
            </a:endParaRPr>
          </a:p>
          <a:p>
            <a:pPr algn="ctr"/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7" name="직선 화살표 연결선 6"/>
          <p:cNvCxnSpPr/>
          <p:nvPr/>
        </p:nvCxnSpPr>
        <p:spPr>
          <a:xfrm>
            <a:off x="2152996" y="2942705"/>
            <a:ext cx="8313" cy="3325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394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1.Java </a:t>
            </a:r>
            <a:r>
              <a:rPr lang="ko-KR" altLang="en-US" dirty="0"/>
              <a:t>설치</a:t>
            </a: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92127"/>
            <a:ext cx="6283155" cy="4351338"/>
          </a:xfrm>
        </p:spPr>
      </p:pic>
      <p:sp>
        <p:nvSpPr>
          <p:cNvPr id="5" name="직사각형 4"/>
          <p:cNvSpPr/>
          <p:nvPr/>
        </p:nvSpPr>
        <p:spPr>
          <a:xfrm>
            <a:off x="7406640" y="1892127"/>
            <a:ext cx="4031673" cy="435133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Java SE Download</a:t>
            </a:r>
            <a:r>
              <a:rPr lang="ko-KR" altLang="en-US" dirty="0">
                <a:solidFill>
                  <a:srgbClr val="FF0000"/>
                </a:solidFill>
              </a:rPr>
              <a:t>로 들어간다</a:t>
            </a:r>
          </a:p>
        </p:txBody>
      </p:sp>
      <p:cxnSp>
        <p:nvCxnSpPr>
          <p:cNvPr id="7" name="직선 화살표 연결선 6"/>
          <p:cNvCxnSpPr/>
          <p:nvPr/>
        </p:nvCxnSpPr>
        <p:spPr>
          <a:xfrm flipH="1">
            <a:off x="1795549" y="4954385"/>
            <a:ext cx="63176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0130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1.Java </a:t>
            </a:r>
            <a:r>
              <a:rPr lang="ko-KR" altLang="en-US" dirty="0"/>
              <a:t>설치</a:t>
            </a: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08752"/>
            <a:ext cx="6218865" cy="4351338"/>
          </a:xfrm>
        </p:spPr>
      </p:pic>
      <p:sp>
        <p:nvSpPr>
          <p:cNvPr id="5" name="직사각형 4"/>
          <p:cNvSpPr/>
          <p:nvPr/>
        </p:nvSpPr>
        <p:spPr>
          <a:xfrm>
            <a:off x="7298575" y="1908752"/>
            <a:ext cx="4422370" cy="435133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rgbClr val="FF0000"/>
                </a:solidFill>
              </a:rPr>
              <a:t>Jave</a:t>
            </a:r>
            <a:r>
              <a:rPr lang="en-US" altLang="ko-KR" dirty="0">
                <a:solidFill>
                  <a:srgbClr val="FF0000"/>
                </a:solidFill>
              </a:rPr>
              <a:t> SE </a:t>
            </a:r>
            <a:r>
              <a:rPr lang="ko-KR" altLang="en-US" dirty="0">
                <a:solidFill>
                  <a:srgbClr val="FF0000"/>
                </a:solidFill>
              </a:rPr>
              <a:t>클릭</a:t>
            </a:r>
          </a:p>
        </p:txBody>
      </p:sp>
      <p:cxnSp>
        <p:nvCxnSpPr>
          <p:cNvPr id="7" name="직선 화살표 연결선 6"/>
          <p:cNvCxnSpPr/>
          <p:nvPr/>
        </p:nvCxnSpPr>
        <p:spPr>
          <a:xfrm>
            <a:off x="5569527" y="3092335"/>
            <a:ext cx="307571" cy="1163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2540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1.Java </a:t>
            </a:r>
            <a:r>
              <a:rPr lang="ko-KR" altLang="en-US" dirty="0"/>
              <a:t>설치</a:t>
            </a: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5552" y="1353602"/>
            <a:ext cx="4817560" cy="4351338"/>
          </a:xfr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888" y="1191924"/>
            <a:ext cx="5895287" cy="4175929"/>
          </a:xfrm>
          <a:prstGeom prst="rect">
            <a:avLst/>
          </a:prstGeom>
        </p:spPr>
      </p:pic>
      <p:cxnSp>
        <p:nvCxnSpPr>
          <p:cNvPr id="9" name="직선 화살표 연결선 8"/>
          <p:cNvCxnSpPr/>
          <p:nvPr/>
        </p:nvCxnSpPr>
        <p:spPr>
          <a:xfrm flipH="1">
            <a:off x="3374967" y="2227811"/>
            <a:ext cx="565266" cy="2161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오른쪽 화살표 9"/>
          <p:cNvSpPr/>
          <p:nvPr/>
        </p:nvSpPr>
        <p:spPr>
          <a:xfrm>
            <a:off x="6384175" y="3535782"/>
            <a:ext cx="357447" cy="9697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/>
          <p:cNvCxnSpPr/>
          <p:nvPr/>
        </p:nvCxnSpPr>
        <p:spPr>
          <a:xfrm flipH="1">
            <a:off x="8653549" y="4696691"/>
            <a:ext cx="349135" cy="1246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/>
          <p:nvPr/>
        </p:nvCxnSpPr>
        <p:spPr>
          <a:xfrm flipH="1" flipV="1">
            <a:off x="10640291" y="5079076"/>
            <a:ext cx="390698" cy="2887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606829" y="5704940"/>
            <a:ext cx="6201295" cy="98847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Java </a:t>
            </a:r>
            <a:r>
              <a:rPr lang="ko-KR" altLang="en-US" dirty="0">
                <a:solidFill>
                  <a:srgbClr val="FF0000"/>
                </a:solidFill>
              </a:rPr>
              <a:t>로고가 보이면 옆의 </a:t>
            </a:r>
            <a:r>
              <a:rPr lang="en-US" altLang="ko-KR" dirty="0">
                <a:solidFill>
                  <a:srgbClr val="FF0000"/>
                </a:solidFill>
              </a:rPr>
              <a:t>Java </a:t>
            </a:r>
            <a:r>
              <a:rPr lang="en-US" altLang="ko-KR" dirty="0" err="1">
                <a:solidFill>
                  <a:srgbClr val="FF0000"/>
                </a:solidFill>
              </a:rPr>
              <a:t>archiv</a:t>
            </a:r>
            <a:r>
              <a:rPr lang="ko-KR" altLang="en-US" dirty="0">
                <a:solidFill>
                  <a:srgbClr val="FF0000"/>
                </a:solidFill>
              </a:rPr>
              <a:t>가 </a:t>
            </a:r>
            <a:r>
              <a:rPr lang="ko-KR" altLang="en-US" dirty="0" err="1">
                <a:solidFill>
                  <a:srgbClr val="FF0000"/>
                </a:solidFill>
              </a:rPr>
              <a:t>나올때까지</a:t>
            </a:r>
            <a:r>
              <a:rPr lang="ko-KR" altLang="en-US" dirty="0">
                <a:solidFill>
                  <a:srgbClr val="FF0000"/>
                </a:solidFill>
              </a:rPr>
              <a:t> 내려간 후 </a:t>
            </a:r>
            <a:r>
              <a:rPr lang="en-US" altLang="ko-KR" dirty="0">
                <a:solidFill>
                  <a:srgbClr val="FF0000"/>
                </a:solidFill>
              </a:rPr>
              <a:t>DOWNLOAD</a:t>
            </a:r>
            <a:r>
              <a:rPr lang="ko-KR" altLang="en-US" dirty="0">
                <a:solidFill>
                  <a:srgbClr val="FF0000"/>
                </a:solidFill>
              </a:rPr>
              <a:t>를 클릭한다</a:t>
            </a:r>
          </a:p>
        </p:txBody>
      </p:sp>
    </p:spTree>
    <p:extLst>
      <p:ext uri="{BB962C8B-B14F-4D97-AF65-F5344CB8AC3E}">
        <p14:creationId xmlns:p14="http://schemas.microsoft.com/office/powerpoint/2010/main" val="1413185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1.Java </a:t>
            </a:r>
            <a:r>
              <a:rPr lang="ko-KR" altLang="en-US" dirty="0"/>
              <a:t>설치</a:t>
            </a: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6265674" cy="4351338"/>
          </a:xfr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3" name="잉크 12"/>
              <p14:cNvContentPartPr/>
              <p14:nvPr/>
            </p14:nvContentPartPr>
            <p14:xfrm>
              <a:off x="2118011" y="3064091"/>
              <a:ext cx="1399680" cy="604800"/>
            </p14:xfrm>
          </p:contentPart>
        </mc:Choice>
        <mc:Fallback xmlns="">
          <p:pic>
            <p:nvPicPr>
              <p:cNvPr id="13" name="잉크 1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09731" y="3055811"/>
                <a:ext cx="1416240" cy="621360"/>
              </a:xfrm>
              <a:prstGeom prst="rect">
                <a:avLst/>
              </a:prstGeom>
            </p:spPr>
          </p:pic>
        </mc:Fallback>
      </mc:AlternateContent>
      <p:sp>
        <p:nvSpPr>
          <p:cNvPr id="16" name="직사각형 15"/>
          <p:cNvSpPr/>
          <p:nvPr/>
        </p:nvSpPr>
        <p:spPr>
          <a:xfrm>
            <a:off x="7281949" y="1690688"/>
            <a:ext cx="4071851" cy="435133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Java se 7 </a:t>
            </a:r>
            <a:r>
              <a:rPr lang="ko-KR" altLang="en-US" dirty="0">
                <a:solidFill>
                  <a:srgbClr val="FF0000"/>
                </a:solidFill>
              </a:rPr>
              <a:t>과 </a:t>
            </a:r>
            <a:r>
              <a:rPr lang="en-US" altLang="ko-KR" dirty="0">
                <a:solidFill>
                  <a:srgbClr val="FF0000"/>
                </a:solidFill>
              </a:rPr>
              <a:t>Java se 8</a:t>
            </a:r>
            <a:r>
              <a:rPr lang="ko-KR" altLang="en-US" dirty="0">
                <a:solidFill>
                  <a:srgbClr val="FF0000"/>
                </a:solidFill>
              </a:rPr>
              <a:t>로 들어간다</a:t>
            </a:r>
            <a:endParaRPr lang="en-US" altLang="ko-KR" dirty="0">
              <a:solidFill>
                <a:srgbClr val="FF0000"/>
              </a:solidFill>
            </a:endParaRPr>
          </a:p>
          <a:p>
            <a:pPr algn="ctr"/>
            <a:r>
              <a:rPr lang="en-US" altLang="ko-KR" dirty="0">
                <a:solidFill>
                  <a:srgbClr val="FF0000"/>
                </a:solidFill>
              </a:rPr>
              <a:t>(SE 8 </a:t>
            </a:r>
            <a:r>
              <a:rPr lang="ko-KR" altLang="en-US" dirty="0">
                <a:solidFill>
                  <a:srgbClr val="FF0000"/>
                </a:solidFill>
              </a:rPr>
              <a:t>의 경우 위의 것으로 들어간다</a:t>
            </a:r>
            <a:r>
              <a:rPr lang="en-US" altLang="ko-KR" dirty="0">
                <a:solidFill>
                  <a:srgbClr val="FF0000"/>
                </a:solidFill>
              </a:rPr>
              <a:t>)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0837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224</TotalTime>
  <Words>726</Words>
  <Application>Microsoft Office PowerPoint</Application>
  <PresentationFormat>와이드스크린</PresentationFormat>
  <Paragraphs>135</Paragraphs>
  <Slides>40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40</vt:i4>
      </vt:variant>
    </vt:vector>
  </HeadingPairs>
  <TitlesOfParts>
    <vt:vector size="43" baseType="lpstr">
      <vt:lpstr>맑은 고딕</vt:lpstr>
      <vt:lpstr>Arial</vt:lpstr>
      <vt:lpstr>Office 테마</vt:lpstr>
      <vt:lpstr>개발 환경 설치 과정</vt:lpstr>
      <vt:lpstr>1.Java 설치</vt:lpstr>
      <vt:lpstr>1.Java 설치</vt:lpstr>
      <vt:lpstr>1.Java 설치</vt:lpstr>
      <vt:lpstr>1.Java 설치</vt:lpstr>
      <vt:lpstr>1.Java 설치</vt:lpstr>
      <vt:lpstr>1.Java 설치</vt:lpstr>
      <vt:lpstr>1.Java 설치</vt:lpstr>
      <vt:lpstr>1.Java 설치</vt:lpstr>
      <vt:lpstr>1.Java 설치</vt:lpstr>
      <vt:lpstr>1.Java 설치</vt:lpstr>
      <vt:lpstr>1.Java 설치</vt:lpstr>
      <vt:lpstr>1.Java 설치</vt:lpstr>
      <vt:lpstr>1.Java 설치</vt:lpstr>
      <vt:lpstr>1.Java 설치</vt:lpstr>
      <vt:lpstr>1.Java 설치</vt:lpstr>
      <vt:lpstr>1.Java 설치</vt:lpstr>
      <vt:lpstr>1.Java 설치 완료</vt:lpstr>
      <vt:lpstr>2.Eclipse 설치</vt:lpstr>
      <vt:lpstr>2.Eclipse 설치</vt:lpstr>
      <vt:lpstr>2.Eclipse 설치</vt:lpstr>
      <vt:lpstr>2.Eclipse 설치</vt:lpstr>
      <vt:lpstr>2.Eclipse 설치</vt:lpstr>
      <vt:lpstr>2.Eclipse 설치</vt:lpstr>
      <vt:lpstr>2.Eclipse 설치</vt:lpstr>
      <vt:lpstr>2.Eclipse 설치</vt:lpstr>
      <vt:lpstr>2.Eclipse 설치</vt:lpstr>
      <vt:lpstr>2.Eclipse 설치</vt:lpstr>
      <vt:lpstr>2.Eclipse 설치</vt:lpstr>
      <vt:lpstr>2.Eclipse 설치</vt:lpstr>
      <vt:lpstr>2.Eclipse 설치</vt:lpstr>
      <vt:lpstr>2.Eclipse 설치</vt:lpstr>
      <vt:lpstr>2.Eclipse 설치</vt:lpstr>
      <vt:lpstr>2.Eclipse 설치 완료</vt:lpstr>
      <vt:lpstr>3.Oracle 설치</vt:lpstr>
      <vt:lpstr>3.Oracle 설치</vt:lpstr>
      <vt:lpstr>3.Oracle 설치</vt:lpstr>
      <vt:lpstr>3.Oracle 설치</vt:lpstr>
      <vt:lpstr>3.Oracle 설치</vt:lpstr>
      <vt:lpstr>3.Oracle 설치완료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개발 환경 설치 과정</dc:title>
  <dc:creator>M</dc:creator>
  <cp:lastModifiedBy>M</cp:lastModifiedBy>
  <cp:revision>49</cp:revision>
  <dcterms:created xsi:type="dcterms:W3CDTF">2019-11-18T11:48:37Z</dcterms:created>
  <dcterms:modified xsi:type="dcterms:W3CDTF">2019-11-19T13:37:37Z</dcterms:modified>
</cp:coreProperties>
</file>